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4" r:id="rId2"/>
    <p:sldId id="293" r:id="rId3"/>
    <p:sldId id="294" r:id="rId4"/>
    <p:sldId id="295" r:id="rId5"/>
    <p:sldId id="296" r:id="rId6"/>
    <p:sldId id="297" r:id="rId7"/>
    <p:sldId id="266" r:id="rId8"/>
    <p:sldId id="279" r:id="rId9"/>
    <p:sldId id="280" r:id="rId10"/>
    <p:sldId id="298" r:id="rId11"/>
    <p:sldId id="299" r:id="rId12"/>
    <p:sldId id="300" r:id="rId13"/>
    <p:sldId id="301" r:id="rId14"/>
    <p:sldId id="302" r:id="rId15"/>
    <p:sldId id="287" r:id="rId16"/>
    <p:sldId id="288" r:id="rId17"/>
    <p:sldId id="271" r:id="rId18"/>
    <p:sldId id="290" r:id="rId19"/>
    <p:sldId id="291" r:id="rId20"/>
    <p:sldId id="292" r:id="rId21"/>
    <p:sldId id="285" r:id="rId22"/>
  </p:sldIdLst>
  <p:sldSz cx="12192000" cy="6858000"/>
  <p:notesSz cx="6858000" cy="9144000"/>
  <p:defaultTextStyle>
    <a:defPPr>
      <a:defRPr lang="vi-VN"/>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5757"/>
    <a:srgbClr val="092A04"/>
    <a:srgbClr val="FAFAFA"/>
    <a:srgbClr val="992F8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5294" autoAdjust="0"/>
  </p:normalViewPr>
  <p:slideViewPr>
    <p:cSldViewPr snapToGrid="0">
      <p:cViewPr varScale="1">
        <p:scale>
          <a:sx n="70" d="100"/>
          <a:sy n="70" d="100"/>
        </p:scale>
        <p:origin x="-70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1598BAE-25CF-C94A-94FD-46526D41A169}" type="datetimeFigureOut">
              <a:rPr lang="vi-VN"/>
              <a:pPr>
                <a:defRPr/>
              </a:pPr>
              <a:t>22/09/2021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E6A8FA9-AE05-4441-8863-3A8758952F87}" type="slidenum">
              <a:rPr lang="vi-VN" altLang="en-US"/>
              <a:pPr/>
              <a:t>‹#›</a:t>
            </a:fld>
            <a:endParaRPr lang="vi-VN" altLang="en-US"/>
          </a:p>
        </p:txBody>
      </p:sp>
    </p:spTree>
    <p:extLst>
      <p:ext uri="{BB962C8B-B14F-4D97-AF65-F5344CB8AC3E}">
        <p14:creationId xmlns:p14="http://schemas.microsoft.com/office/powerpoint/2010/main" val="856179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6A8FA9-AE05-4441-8863-3A8758952F87}" type="slidenum">
              <a:rPr lang="vi-VN" altLang="en-US" smtClean="0"/>
              <a:pPr/>
              <a:t>1</a:t>
            </a:fld>
            <a:endParaRPr lang="vi-VN" altLang="en-US"/>
          </a:p>
        </p:txBody>
      </p:sp>
    </p:spTree>
    <p:extLst>
      <p:ext uri="{BB962C8B-B14F-4D97-AF65-F5344CB8AC3E}">
        <p14:creationId xmlns:p14="http://schemas.microsoft.com/office/powerpoint/2010/main" val="132871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East</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F5FD02D5-5F1E-4446-A9B7-75CF67A48CF9}" type="slidenum">
              <a:rPr lang="en-US" altLang="en-US"/>
              <a:pPr eaLnBrk="1" hangingPunct="1"/>
              <a:t>9</a:t>
            </a:fld>
            <a:endParaRPr lang="en-US" altLang="en-US"/>
          </a:p>
        </p:txBody>
      </p:sp>
    </p:spTree>
    <p:extLst>
      <p:ext uri="{BB962C8B-B14F-4D97-AF65-F5344CB8AC3E}">
        <p14:creationId xmlns:p14="http://schemas.microsoft.com/office/powerpoint/2010/main" val="167232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734E24-E107-4BF7-9862-663D5D16A137}" type="slidenum">
              <a:rPr lang="en-US" smtClean="0"/>
              <a:t>13</a:t>
            </a:fld>
            <a:endParaRPr lang="en-US"/>
          </a:p>
        </p:txBody>
      </p:sp>
    </p:spTree>
    <p:extLst>
      <p:ext uri="{BB962C8B-B14F-4D97-AF65-F5344CB8AC3E}">
        <p14:creationId xmlns:p14="http://schemas.microsoft.com/office/powerpoint/2010/main" val="12363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6A8FA9-AE05-4441-8863-3A8758952F87}" type="slidenum">
              <a:rPr lang="vi-VN" altLang="en-US" smtClean="0"/>
              <a:pPr/>
              <a:t>19</a:t>
            </a:fld>
            <a:endParaRPr lang="vi-VN" altLang="en-US"/>
          </a:p>
        </p:txBody>
      </p:sp>
    </p:spTree>
    <p:extLst>
      <p:ext uri="{BB962C8B-B14F-4D97-AF65-F5344CB8AC3E}">
        <p14:creationId xmlns:p14="http://schemas.microsoft.com/office/powerpoint/2010/main" val="257503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extLst>
          </p:cNvPr>
          <p:cNvSpPr>
            <a:spLocks noGrp="1"/>
          </p:cNvSpPr>
          <p:nvPr>
            <p:ph type="dt" sz="half" idx="10"/>
          </p:nvPr>
        </p:nvSpPr>
        <p:spPr>
          <a:xfrm>
            <a:off x="1606550" y="4984750"/>
            <a:ext cx="27432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9D82460-E866-B24C-A3A5-2AFF027A7811}" type="datetimeFigureOut">
              <a:rPr lang="vi-VN"/>
              <a:pPr>
                <a:defRPr/>
              </a:pPr>
              <a:t>22/09/2021</a:t>
            </a:fld>
            <a:endParaRPr lang="vi-VN"/>
          </a:p>
        </p:txBody>
      </p:sp>
      <p:sp>
        <p:nvSpPr>
          <p:cNvPr id="5" name="Footer Placeholder 4">
            <a:extLst>
              <a:ext uri="{FF2B5EF4-FFF2-40B4-BE49-F238E27FC236}"/>
            </a:extLst>
          </p:cNvPr>
          <p:cNvSpPr>
            <a:spLocks noGrp="1"/>
          </p:cNvSpPr>
          <p:nvPr>
            <p:ph type="ftr" sz="quarter" idx="11"/>
          </p:nvPr>
        </p:nvSpPr>
        <p:spPr>
          <a:xfrm>
            <a:off x="3965575" y="5441950"/>
            <a:ext cx="4114800" cy="365125"/>
          </a:xfrm>
        </p:spPr>
        <p:txBody>
          <a:bodyPr/>
          <a:lstStyle>
            <a:lvl1pPr>
              <a:defRPr/>
            </a:lvl1pPr>
          </a:lstStyle>
          <a:p>
            <a:pPr>
              <a:defRPr/>
            </a:pPr>
            <a:endParaRPr lang="vi-V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fld id="{01433921-F0A5-A44D-904C-0A268947DD47}" type="slidenum">
              <a:rPr lang="vi-VN" altLang="en-US"/>
              <a:pPr/>
              <a:t>‹#›</a:t>
            </a:fld>
            <a:endParaRPr lang="vi-VN" altLang="en-US"/>
          </a:p>
        </p:txBody>
      </p:sp>
    </p:spTree>
    <p:extLst>
      <p:ext uri="{BB962C8B-B14F-4D97-AF65-F5344CB8AC3E}">
        <p14:creationId xmlns:p14="http://schemas.microsoft.com/office/powerpoint/2010/main" val="6868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ea typeface="+mn-ea"/>
                <a:cs typeface="+mn-cs"/>
              </a:defRPr>
            </a:lvl1pPr>
          </a:lstStyle>
          <a:p>
            <a:pPr>
              <a:defRPr/>
            </a:pPr>
            <a:fld id="{5B2FC326-3687-D244-B6E9-D86B78DBBFBB}" type="datetimeFigureOut">
              <a:rPr lang="vi-VN"/>
              <a:pPr>
                <a:defRPr/>
              </a:pPr>
              <a:t>22/09/2021</a:t>
            </a:fld>
            <a:endParaRPr lang="vi-V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fld id="{237A70C3-8671-184D-B303-CE6A09837C1A}" type="slidenum">
              <a:rPr lang="vi-VN" altLang="en-US"/>
              <a:pPr/>
              <a:t>‹#›</a:t>
            </a:fld>
            <a:endParaRPr lang="vi-VN" altLang="en-US"/>
          </a:p>
        </p:txBody>
      </p:sp>
    </p:spTree>
    <p:extLst>
      <p:ext uri="{BB962C8B-B14F-4D97-AF65-F5344CB8AC3E}">
        <p14:creationId xmlns:p14="http://schemas.microsoft.com/office/powerpoint/2010/main" val="50155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ea typeface="+mn-ea"/>
                <a:cs typeface="+mn-cs"/>
              </a:defRPr>
            </a:lvl1pPr>
          </a:lstStyle>
          <a:p>
            <a:pPr>
              <a:defRPr/>
            </a:pPr>
            <a:fld id="{8ACB1F1C-A80C-7C49-94B8-F4B54992F8D0}" type="datetimeFigureOut">
              <a:rPr lang="vi-VN"/>
              <a:pPr>
                <a:defRPr/>
              </a:pPr>
              <a:t>22/09/2021</a:t>
            </a:fld>
            <a:endParaRPr lang="vi-V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fld id="{E8FAE7EE-A108-2143-9FEE-C87D7D15910D}" type="slidenum">
              <a:rPr lang="vi-VN" altLang="en-US"/>
              <a:pPr/>
              <a:t>‹#›</a:t>
            </a:fld>
            <a:endParaRPr lang="vi-VN" altLang="en-US"/>
          </a:p>
        </p:txBody>
      </p:sp>
    </p:spTree>
    <p:extLst>
      <p:ext uri="{BB962C8B-B14F-4D97-AF65-F5344CB8AC3E}">
        <p14:creationId xmlns:p14="http://schemas.microsoft.com/office/powerpoint/2010/main" val="72106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extLst>
          </p:cNvPr>
          <p:cNvSpPr>
            <a:spLocks noGrp="1"/>
          </p:cNvSpPr>
          <p:nvPr>
            <p:ph idx="1"/>
          </p:nvPr>
        </p:nvSpPr>
        <p:spPr>
          <a:xfrm>
            <a:off x="658368" y="1690689"/>
            <a:ext cx="9290304" cy="13255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Footer Placeholder 4">
            <a:extLst>
              <a:ext uri="{FF2B5EF4-FFF2-40B4-BE49-F238E27FC236}"/>
            </a:extLst>
          </p:cNvPr>
          <p:cNvSpPr>
            <a:spLocks noGrp="1"/>
          </p:cNvSpPr>
          <p:nvPr>
            <p:ph type="ftr" sz="quarter" idx="10"/>
          </p:nvPr>
        </p:nvSpPr>
        <p:spPr/>
        <p:txBody>
          <a:bodyPr/>
          <a:lstStyle>
            <a:lvl1pPr>
              <a:defRPr/>
            </a:lvl1pPr>
          </a:lstStyle>
          <a:p>
            <a:pPr>
              <a:defRPr/>
            </a:pPr>
            <a:endParaRPr lang="vi-VN"/>
          </a:p>
        </p:txBody>
      </p:sp>
      <p:sp>
        <p:nvSpPr>
          <p:cNvPr id="5" name="Slide Number Placeholder 5">
            <a:extLst>
              <a:ext uri="{FF2B5EF4-FFF2-40B4-BE49-F238E27FC236}"/>
            </a:extLst>
          </p:cNvPr>
          <p:cNvSpPr>
            <a:spLocks noGrp="1"/>
          </p:cNvSpPr>
          <p:nvPr>
            <p:ph type="sldNum" sz="quarter" idx="11"/>
          </p:nvPr>
        </p:nvSpPr>
        <p:spPr/>
        <p:txBody>
          <a:bodyPr/>
          <a:lstStyle>
            <a:lvl1pPr>
              <a:defRPr/>
            </a:lvl1pPr>
          </a:lstStyle>
          <a:p>
            <a:fld id="{3755FC84-54C9-8845-8795-3E4289FB00A6}" type="slidenum">
              <a:rPr lang="vi-VN" altLang="en-US"/>
              <a:pPr/>
              <a:t>‹#›</a:t>
            </a:fld>
            <a:endParaRPr lang="vi-VN" altLang="en-US"/>
          </a:p>
        </p:txBody>
      </p:sp>
    </p:spTree>
    <p:extLst>
      <p:ext uri="{BB962C8B-B14F-4D97-AF65-F5344CB8AC3E}">
        <p14:creationId xmlns:p14="http://schemas.microsoft.com/office/powerpoint/2010/main" val="54700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ea typeface="+mn-ea"/>
                <a:cs typeface="+mn-cs"/>
              </a:defRPr>
            </a:lvl1pPr>
          </a:lstStyle>
          <a:p>
            <a:pPr>
              <a:defRPr/>
            </a:pPr>
            <a:fld id="{2DD0DE63-7CD0-5F4B-8E4C-032BD2479F16}" type="datetimeFigureOut">
              <a:rPr lang="vi-VN"/>
              <a:pPr>
                <a:defRPr/>
              </a:pPr>
              <a:t>22/09/2021</a:t>
            </a:fld>
            <a:endParaRPr lang="vi-V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fld id="{39321F1A-F905-B44B-A623-120F6E9C80C5}" type="slidenum">
              <a:rPr lang="vi-VN" altLang="en-US"/>
              <a:pPr/>
              <a:t>‹#›</a:t>
            </a:fld>
            <a:endParaRPr lang="vi-VN" altLang="en-US"/>
          </a:p>
        </p:txBody>
      </p:sp>
    </p:spTree>
    <p:extLst>
      <p:ext uri="{BB962C8B-B14F-4D97-AF65-F5344CB8AC3E}">
        <p14:creationId xmlns:p14="http://schemas.microsoft.com/office/powerpoint/2010/main" val="117237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ea typeface="+mn-ea"/>
                <a:cs typeface="+mn-cs"/>
              </a:defRPr>
            </a:lvl1pPr>
          </a:lstStyle>
          <a:p>
            <a:pPr>
              <a:defRPr/>
            </a:pPr>
            <a:fld id="{6B330B52-928A-334B-8F82-46823268C349}" type="datetimeFigureOut">
              <a:rPr lang="vi-VN"/>
              <a:pPr>
                <a:defRPr/>
              </a:pPr>
              <a:t>22/09/2021</a:t>
            </a:fld>
            <a:endParaRPr lang="vi-VN"/>
          </a:p>
        </p:txBody>
      </p:sp>
      <p:sp>
        <p:nvSpPr>
          <p:cNvPr id="6" name="Footer Placeholder 5">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extLst>
          </p:cNvPr>
          <p:cNvSpPr>
            <a:spLocks noGrp="1"/>
          </p:cNvSpPr>
          <p:nvPr>
            <p:ph type="sldNum" sz="quarter" idx="12"/>
          </p:nvPr>
        </p:nvSpPr>
        <p:spPr/>
        <p:txBody>
          <a:bodyPr/>
          <a:lstStyle>
            <a:lvl1pPr>
              <a:defRPr/>
            </a:lvl1pPr>
          </a:lstStyle>
          <a:p>
            <a:fld id="{E799E85D-01BC-DB49-8126-0FB4FDA5237F}" type="slidenum">
              <a:rPr lang="vi-VN" altLang="en-US"/>
              <a:pPr/>
              <a:t>‹#›</a:t>
            </a:fld>
            <a:endParaRPr lang="vi-VN" altLang="en-US"/>
          </a:p>
        </p:txBody>
      </p:sp>
    </p:spTree>
    <p:extLst>
      <p:ext uri="{BB962C8B-B14F-4D97-AF65-F5344CB8AC3E}">
        <p14:creationId xmlns:p14="http://schemas.microsoft.com/office/powerpoint/2010/main" val="100786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ea typeface="+mn-ea"/>
                <a:cs typeface="+mn-cs"/>
              </a:defRPr>
            </a:lvl1pPr>
          </a:lstStyle>
          <a:p>
            <a:pPr>
              <a:defRPr/>
            </a:pPr>
            <a:fld id="{89378E95-D993-FB42-B5DE-A2BA87CF633E}" type="datetimeFigureOut">
              <a:rPr lang="vi-VN"/>
              <a:pPr>
                <a:defRPr/>
              </a:pPr>
              <a:t>22/09/2021</a:t>
            </a:fld>
            <a:endParaRPr lang="vi-VN"/>
          </a:p>
        </p:txBody>
      </p:sp>
      <p:sp>
        <p:nvSpPr>
          <p:cNvPr id="8" name="Footer Placeholder 7">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9" name="Slide Number Placeholder 8">
            <a:extLst>
              <a:ext uri="{FF2B5EF4-FFF2-40B4-BE49-F238E27FC236}"/>
            </a:extLst>
          </p:cNvPr>
          <p:cNvSpPr>
            <a:spLocks noGrp="1"/>
          </p:cNvSpPr>
          <p:nvPr>
            <p:ph type="sldNum" sz="quarter" idx="12"/>
          </p:nvPr>
        </p:nvSpPr>
        <p:spPr/>
        <p:txBody>
          <a:bodyPr/>
          <a:lstStyle>
            <a:lvl1pPr>
              <a:defRPr/>
            </a:lvl1pPr>
          </a:lstStyle>
          <a:p>
            <a:fld id="{35667A4F-78A0-6C40-AB0C-F3DC73AB879E}" type="slidenum">
              <a:rPr lang="vi-VN" altLang="en-US"/>
              <a:pPr/>
              <a:t>‹#›</a:t>
            </a:fld>
            <a:endParaRPr lang="vi-VN" altLang="en-US"/>
          </a:p>
        </p:txBody>
      </p:sp>
    </p:spTree>
    <p:extLst>
      <p:ext uri="{BB962C8B-B14F-4D97-AF65-F5344CB8AC3E}">
        <p14:creationId xmlns:p14="http://schemas.microsoft.com/office/powerpoint/2010/main" val="193823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ea typeface="+mn-ea"/>
                <a:cs typeface="+mn-cs"/>
              </a:defRPr>
            </a:lvl1pPr>
          </a:lstStyle>
          <a:p>
            <a:pPr>
              <a:defRPr/>
            </a:pPr>
            <a:fld id="{75C41515-242B-2F46-A40D-F3F369D339F9}" type="datetimeFigureOut">
              <a:rPr lang="vi-VN"/>
              <a:pPr>
                <a:defRPr/>
              </a:pPr>
              <a:t>22/09/2021</a:t>
            </a:fld>
            <a:endParaRPr lang="vi-VN"/>
          </a:p>
        </p:txBody>
      </p:sp>
      <p:sp>
        <p:nvSpPr>
          <p:cNvPr id="4" name="Footer Placeholder 3">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5" name="Slide Number Placeholder 4">
            <a:extLst>
              <a:ext uri="{FF2B5EF4-FFF2-40B4-BE49-F238E27FC236}"/>
            </a:extLst>
          </p:cNvPr>
          <p:cNvSpPr>
            <a:spLocks noGrp="1"/>
          </p:cNvSpPr>
          <p:nvPr>
            <p:ph type="sldNum" sz="quarter" idx="12"/>
          </p:nvPr>
        </p:nvSpPr>
        <p:spPr/>
        <p:txBody>
          <a:bodyPr/>
          <a:lstStyle>
            <a:lvl1pPr>
              <a:defRPr/>
            </a:lvl1pPr>
          </a:lstStyle>
          <a:p>
            <a:fld id="{A1A0EA61-B4D7-AB4A-A42D-0B46E8D60454}" type="slidenum">
              <a:rPr lang="vi-VN" altLang="en-US"/>
              <a:pPr/>
              <a:t>‹#›</a:t>
            </a:fld>
            <a:endParaRPr lang="vi-VN" altLang="en-US"/>
          </a:p>
        </p:txBody>
      </p:sp>
    </p:spTree>
    <p:extLst>
      <p:ext uri="{BB962C8B-B14F-4D97-AF65-F5344CB8AC3E}">
        <p14:creationId xmlns:p14="http://schemas.microsoft.com/office/powerpoint/2010/main" val="75714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ea typeface="+mn-ea"/>
                <a:cs typeface="+mn-cs"/>
              </a:defRPr>
            </a:lvl1pPr>
          </a:lstStyle>
          <a:p>
            <a:pPr>
              <a:defRPr/>
            </a:pPr>
            <a:fld id="{551FF78D-07E3-0B4F-A92C-17703B487043}" type="datetimeFigureOut">
              <a:rPr lang="vi-VN"/>
              <a:pPr>
                <a:defRPr/>
              </a:pPr>
              <a:t>22/09/2021</a:t>
            </a:fld>
            <a:endParaRPr lang="vi-VN"/>
          </a:p>
        </p:txBody>
      </p:sp>
      <p:sp>
        <p:nvSpPr>
          <p:cNvPr id="3" name="Footer Placeholder 2">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4" name="Slide Number Placeholder 3">
            <a:extLst>
              <a:ext uri="{FF2B5EF4-FFF2-40B4-BE49-F238E27FC236}"/>
            </a:extLst>
          </p:cNvPr>
          <p:cNvSpPr>
            <a:spLocks noGrp="1"/>
          </p:cNvSpPr>
          <p:nvPr>
            <p:ph type="sldNum" sz="quarter" idx="12"/>
          </p:nvPr>
        </p:nvSpPr>
        <p:spPr/>
        <p:txBody>
          <a:bodyPr/>
          <a:lstStyle>
            <a:lvl1pPr>
              <a:defRPr/>
            </a:lvl1pPr>
          </a:lstStyle>
          <a:p>
            <a:fld id="{0746657F-324A-044F-803C-1AE73AFC6AFC}" type="slidenum">
              <a:rPr lang="vi-VN" altLang="en-US"/>
              <a:pPr/>
              <a:t>‹#›</a:t>
            </a:fld>
            <a:endParaRPr lang="vi-VN" altLang="en-US"/>
          </a:p>
        </p:txBody>
      </p:sp>
    </p:spTree>
    <p:extLst>
      <p:ext uri="{BB962C8B-B14F-4D97-AF65-F5344CB8AC3E}">
        <p14:creationId xmlns:p14="http://schemas.microsoft.com/office/powerpoint/2010/main" val="149841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ea typeface="+mn-ea"/>
                <a:cs typeface="+mn-cs"/>
              </a:defRPr>
            </a:lvl1pPr>
          </a:lstStyle>
          <a:p>
            <a:pPr>
              <a:defRPr/>
            </a:pPr>
            <a:fld id="{6555D3A6-E8C6-D647-BF79-41246447A332}" type="datetimeFigureOut">
              <a:rPr lang="vi-VN"/>
              <a:pPr>
                <a:defRPr/>
              </a:pPr>
              <a:t>22/09/2021</a:t>
            </a:fld>
            <a:endParaRPr lang="vi-VN"/>
          </a:p>
        </p:txBody>
      </p:sp>
      <p:sp>
        <p:nvSpPr>
          <p:cNvPr id="6" name="Footer Placeholder 5">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extLst>
          </p:cNvPr>
          <p:cNvSpPr>
            <a:spLocks noGrp="1"/>
          </p:cNvSpPr>
          <p:nvPr>
            <p:ph type="sldNum" sz="quarter" idx="12"/>
          </p:nvPr>
        </p:nvSpPr>
        <p:spPr/>
        <p:txBody>
          <a:bodyPr/>
          <a:lstStyle>
            <a:lvl1pPr>
              <a:defRPr/>
            </a:lvl1pPr>
          </a:lstStyle>
          <a:p>
            <a:fld id="{F85FFD20-2415-4842-AFB3-BAAD28B88C20}" type="slidenum">
              <a:rPr lang="vi-VN" altLang="en-US"/>
              <a:pPr/>
              <a:t>‹#›</a:t>
            </a:fld>
            <a:endParaRPr lang="vi-VN" altLang="en-US"/>
          </a:p>
        </p:txBody>
      </p:sp>
    </p:spTree>
    <p:extLst>
      <p:ext uri="{BB962C8B-B14F-4D97-AF65-F5344CB8AC3E}">
        <p14:creationId xmlns:p14="http://schemas.microsoft.com/office/powerpoint/2010/main" val="31980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extLst>
          </p:cNvPr>
          <p:cNvSpPr>
            <a:spLocks noGrp="1"/>
          </p:cNvSpPr>
          <p:nvPr>
            <p:ph type="dt" sz="half" idx="10"/>
          </p:nvPr>
        </p:nvSpPr>
        <p:spPr>
          <a:xfrm>
            <a:off x="0" y="6503988"/>
            <a:ext cx="2743200" cy="547687"/>
          </a:xfrm>
          <a:prstGeom prst="rect">
            <a:avLst/>
          </a:prstGeom>
        </p:spPr>
        <p:txBody>
          <a:bodyPr/>
          <a:lstStyle>
            <a:lvl1pPr fontAlgn="auto">
              <a:spcBef>
                <a:spcPts val="0"/>
              </a:spcBef>
              <a:spcAft>
                <a:spcPts val="0"/>
              </a:spcAft>
              <a:defRPr>
                <a:latin typeface="+mn-lt"/>
                <a:ea typeface="+mn-ea"/>
                <a:cs typeface="+mn-cs"/>
              </a:defRPr>
            </a:lvl1pPr>
          </a:lstStyle>
          <a:p>
            <a:pPr>
              <a:defRPr/>
            </a:pPr>
            <a:fld id="{A8E3E09C-F2FC-E242-B09A-AB32AD504150}" type="datetimeFigureOut">
              <a:rPr lang="vi-VN"/>
              <a:pPr>
                <a:defRPr/>
              </a:pPr>
              <a:t>22/09/2021</a:t>
            </a:fld>
            <a:endParaRPr lang="vi-VN"/>
          </a:p>
        </p:txBody>
      </p:sp>
      <p:sp>
        <p:nvSpPr>
          <p:cNvPr id="6" name="Footer Placeholder 5">
            <a:extLst>
              <a:ext uri="{FF2B5EF4-FFF2-40B4-BE49-F238E27FC236}"/>
            </a:extLst>
          </p:cNvPr>
          <p:cNvSpPr>
            <a:spLocks noGrp="1"/>
          </p:cNvSpPr>
          <p:nvPr>
            <p:ph type="ftr" sz="quarter" idx="11"/>
          </p:nvPr>
        </p:nvSpPr>
        <p:spPr/>
        <p:txBody>
          <a:bodyPr/>
          <a:lstStyle>
            <a:lvl1pPr>
              <a:defRPr/>
            </a:lvl1pPr>
          </a:lstStyle>
          <a:p>
            <a:pPr>
              <a:defRPr/>
            </a:pPr>
            <a:endParaRPr lang="vi-VN"/>
          </a:p>
        </p:txBody>
      </p:sp>
      <p:sp>
        <p:nvSpPr>
          <p:cNvPr id="7" name="Slide Number Placeholder 6">
            <a:extLst>
              <a:ext uri="{FF2B5EF4-FFF2-40B4-BE49-F238E27FC236}"/>
            </a:extLst>
          </p:cNvPr>
          <p:cNvSpPr>
            <a:spLocks noGrp="1"/>
          </p:cNvSpPr>
          <p:nvPr>
            <p:ph type="sldNum" sz="quarter" idx="12"/>
          </p:nvPr>
        </p:nvSpPr>
        <p:spPr/>
        <p:txBody>
          <a:bodyPr/>
          <a:lstStyle>
            <a:lvl1pPr>
              <a:defRPr/>
            </a:lvl1pPr>
          </a:lstStyle>
          <a:p>
            <a:fld id="{A2E02A61-8EE1-F74A-8A41-50A1DC9B7382}" type="slidenum">
              <a:rPr lang="vi-VN" altLang="en-US"/>
              <a:pPr/>
              <a:t>‹#›</a:t>
            </a:fld>
            <a:endParaRPr lang="vi-VN" altLang="en-US"/>
          </a:p>
        </p:txBody>
      </p:sp>
    </p:spTree>
    <p:extLst>
      <p:ext uri="{BB962C8B-B14F-4D97-AF65-F5344CB8AC3E}">
        <p14:creationId xmlns:p14="http://schemas.microsoft.com/office/powerpoint/2010/main" val="1990096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5" name="Footer Placeholder 4">
            <a:extLst>
              <a:ext uri="{FF2B5EF4-FFF2-40B4-BE49-F238E27FC236}"/>
            </a:extLst>
          </p:cNvPr>
          <p:cNvSpPr>
            <a:spLocks noGrp="1"/>
          </p:cNvSpPr>
          <p:nvPr>
            <p:ph type="ftr" sz="quarter" idx="3"/>
          </p:nvPr>
        </p:nvSpPr>
        <p:spPr>
          <a:xfrm>
            <a:off x="4495800" y="4829175"/>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vi-VN"/>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defRPr>
            </a:lvl1pPr>
          </a:lstStyle>
          <a:p>
            <a:fld id="{3E7E6743-641F-7848-8C3D-F0F39AC2B5DA}" type="slidenum">
              <a:rPr lang="vi-VN" altLang="en-US"/>
              <a:pPr/>
              <a:t>‹#›</a:t>
            </a:fld>
            <a:endParaRPr lang="vi-VN" altLang="en-US"/>
          </a:p>
        </p:txBody>
      </p:sp>
      <p:sp>
        <p:nvSpPr>
          <p:cNvPr id="7" name="TextBox 6">
            <a:extLst>
              <a:ext uri="{FF2B5EF4-FFF2-40B4-BE49-F238E27FC236}"/>
            </a:extLst>
          </p:cNvPr>
          <p:cNvSpPr txBox="1"/>
          <p:nvPr userDrawn="1"/>
        </p:nvSpPr>
        <p:spPr>
          <a:xfrm>
            <a:off x="1261872" y="230188"/>
            <a:ext cx="404164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fontAlgn="auto">
              <a:spcBef>
                <a:spcPts val="0"/>
              </a:spcBef>
              <a:spcAft>
                <a:spcPts val="0"/>
              </a:spcAft>
              <a:defRPr/>
            </a:pPr>
            <a:r>
              <a:rPr lang="en-US" sz="1200" dirty="0">
                <a:solidFill>
                  <a:schemeClr val="bg1">
                    <a:lumMod val="50000"/>
                  </a:schemeClr>
                </a:solidFill>
                <a:latin typeface="+mn-lt"/>
                <a:ea typeface="+mn-ea"/>
                <a:cs typeface="+mn-cs"/>
              </a:rPr>
              <a:t>M-Pink</a:t>
            </a:r>
            <a:r>
              <a:rPr lang="en-US" sz="900" dirty="0">
                <a:solidFill>
                  <a:schemeClr val="bg1">
                    <a:lumMod val="50000"/>
                  </a:schemeClr>
                </a:solidFill>
                <a:latin typeface="+mn-lt"/>
                <a:ea typeface="+mn-ea"/>
                <a:cs typeface="+mn-cs"/>
              </a:rPr>
              <a:t> </a:t>
            </a:r>
            <a:endParaRPr lang="vi-VN" sz="900" dirty="0">
              <a:solidFill>
                <a:schemeClr val="bg1">
                  <a:lumMod val="50000"/>
                </a:schemeClr>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3" r:id="rId1"/>
    <p:sldLayoutId id="2147483712"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itchFamily="18" charset="0"/>
        </a:defRPr>
      </a:lvl2pPr>
      <a:lvl3pPr algn="l" rtl="0" eaLnBrk="0" fontAlgn="base" hangingPunct="0">
        <a:lnSpc>
          <a:spcPct val="90000"/>
        </a:lnSpc>
        <a:spcBef>
          <a:spcPct val="0"/>
        </a:spcBef>
        <a:spcAft>
          <a:spcPct val="0"/>
        </a:spcAft>
        <a:defRPr sz="4400">
          <a:solidFill>
            <a:schemeClr val="tx1"/>
          </a:solidFill>
          <a:latin typeface="Times New Roman" pitchFamily="18" charset="0"/>
        </a:defRPr>
      </a:lvl3pPr>
      <a:lvl4pPr algn="l" rtl="0" eaLnBrk="0" fontAlgn="base" hangingPunct="0">
        <a:lnSpc>
          <a:spcPct val="90000"/>
        </a:lnSpc>
        <a:spcBef>
          <a:spcPct val="0"/>
        </a:spcBef>
        <a:spcAft>
          <a:spcPct val="0"/>
        </a:spcAft>
        <a:defRPr sz="4400">
          <a:solidFill>
            <a:schemeClr val="tx1"/>
          </a:solidFill>
          <a:latin typeface="Times New Roman" pitchFamily="18" charset="0"/>
        </a:defRPr>
      </a:lvl4pPr>
      <a:lvl5pPr algn="l" rtl="0" eaLnBrk="0" fontAlgn="base" hangingPunct="0">
        <a:lnSpc>
          <a:spcPct val="90000"/>
        </a:lnSpc>
        <a:spcBef>
          <a:spcPct val="0"/>
        </a:spcBef>
        <a:spcAft>
          <a:spcPct val="0"/>
        </a:spcAft>
        <a:defRPr sz="4400">
          <a:solidFill>
            <a:schemeClr val="tx1"/>
          </a:solidFill>
          <a:latin typeface="Times New Roman" pitchFamily="18" charset="0"/>
        </a:defRPr>
      </a:lvl5pPr>
      <a:lvl6pPr marL="457200" algn="l" rtl="0" fontAlgn="base">
        <a:lnSpc>
          <a:spcPct val="90000"/>
        </a:lnSpc>
        <a:spcBef>
          <a:spcPct val="0"/>
        </a:spcBef>
        <a:spcAft>
          <a:spcPct val="0"/>
        </a:spcAft>
        <a:defRPr sz="4400">
          <a:solidFill>
            <a:schemeClr val="tx1"/>
          </a:solidFill>
          <a:latin typeface="Times New Roman" pitchFamily="18" charset="0"/>
        </a:defRPr>
      </a:lvl6pPr>
      <a:lvl7pPr marL="914400" algn="l" rtl="0" fontAlgn="base">
        <a:lnSpc>
          <a:spcPct val="90000"/>
        </a:lnSpc>
        <a:spcBef>
          <a:spcPct val="0"/>
        </a:spcBef>
        <a:spcAft>
          <a:spcPct val="0"/>
        </a:spcAft>
        <a:defRPr sz="4400">
          <a:solidFill>
            <a:schemeClr val="tx1"/>
          </a:solidFill>
          <a:latin typeface="Times New Roman" pitchFamily="18" charset="0"/>
        </a:defRPr>
      </a:lvl7pPr>
      <a:lvl8pPr marL="1371600" algn="l" rtl="0" fontAlgn="base">
        <a:lnSpc>
          <a:spcPct val="90000"/>
        </a:lnSpc>
        <a:spcBef>
          <a:spcPct val="0"/>
        </a:spcBef>
        <a:spcAft>
          <a:spcPct val="0"/>
        </a:spcAft>
        <a:defRPr sz="4400">
          <a:solidFill>
            <a:schemeClr val="tx1"/>
          </a:solidFill>
          <a:latin typeface="Times New Roman" pitchFamily="18" charset="0"/>
        </a:defRPr>
      </a:lvl8pPr>
      <a:lvl9pPr marL="1828800" algn="l" rtl="0" fontAlgn="base">
        <a:lnSpc>
          <a:spcPct val="90000"/>
        </a:lnSpc>
        <a:spcBef>
          <a:spcPct val="0"/>
        </a:spcBef>
        <a:spcAft>
          <a:spcPct val="0"/>
        </a:spcAft>
        <a:defRPr sz="4400">
          <a:solidFill>
            <a:schemeClr val="tx1"/>
          </a:solidFill>
          <a:latin typeface="Times New Roman" pitchFamily="18"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736979" y="2669381"/>
            <a:ext cx="10249469"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altLang="en-US" sz="4400" b="1" dirty="0" err="1" smtClean="0">
                <a:latin typeface="Times New Roman" charset="0"/>
                <a:ea typeface="Times New Roman" charset="0"/>
                <a:cs typeface="Times New Roman" charset="0"/>
              </a:rPr>
              <a:t>Chính</a:t>
            </a:r>
            <a:r>
              <a:rPr lang="en-US" altLang="en-US" sz="4400" b="1" dirty="0" smtClean="0">
                <a:latin typeface="Times New Roman" charset="0"/>
                <a:ea typeface="Times New Roman" charset="0"/>
                <a:cs typeface="Times New Roman" charset="0"/>
              </a:rPr>
              <a:t> </a:t>
            </a:r>
            <a:r>
              <a:rPr lang="en-US" altLang="en-US" sz="4400" b="1" dirty="0" err="1" smtClean="0">
                <a:latin typeface="Times New Roman" charset="0"/>
                <a:ea typeface="Times New Roman" charset="0"/>
                <a:cs typeface="Times New Roman" charset="0"/>
              </a:rPr>
              <a:t>tả</a:t>
            </a:r>
            <a:r>
              <a:rPr lang="en-US" altLang="en-US" sz="4400" b="1" dirty="0" smtClean="0">
                <a:latin typeface="Times New Roman" charset="0"/>
                <a:ea typeface="Times New Roman" charset="0"/>
                <a:cs typeface="Times New Roman" charset="0"/>
              </a:rPr>
              <a:t> </a:t>
            </a:r>
          </a:p>
          <a:p>
            <a:pPr algn="ctr" eaLnBrk="1" hangingPunct="1"/>
            <a:r>
              <a:rPr lang="en-US" altLang="en-US" sz="4000" b="1" dirty="0" smtClean="0">
                <a:solidFill>
                  <a:srgbClr val="C00000"/>
                </a:solidFill>
                <a:latin typeface="Times New Roman" charset="0"/>
                <a:ea typeface="Times New Roman" charset="0"/>
                <a:cs typeface="Times New Roman" charset="0"/>
              </a:rPr>
              <a:t>DẾ MÈN BÊNH VỰC KẺ YẾU</a:t>
            </a:r>
          </a:p>
          <a:p>
            <a:pPr algn="ctr" eaLnBrk="1" hangingPunct="1"/>
            <a:r>
              <a:rPr lang="en-US" altLang="en-US" sz="4000" b="1" dirty="0" smtClean="0">
                <a:solidFill>
                  <a:srgbClr val="C00000"/>
                </a:solidFill>
                <a:latin typeface="Times New Roman" charset="0"/>
                <a:ea typeface="Times New Roman" charset="0"/>
                <a:cs typeface="Times New Roman" charset="0"/>
              </a:rPr>
              <a:t>MƯỜI NĂM CÕNG BẠN ĐI HỌC</a:t>
            </a:r>
            <a:endParaRPr lang="vi-VN" altLang="en-US" sz="4000" b="1" dirty="0">
              <a:solidFill>
                <a:srgbClr val="C00000"/>
              </a:solidFill>
              <a:latin typeface="Times New Roman" charset="0"/>
              <a:ea typeface="Times New Roman" charset="0"/>
              <a:cs typeface="Times New Roman" charset="0"/>
            </a:endParaRPr>
          </a:p>
        </p:txBody>
      </p:sp>
      <p:sp>
        <p:nvSpPr>
          <p:cNvPr id="3" name="5-Point Star 2"/>
          <p:cNvSpPr/>
          <p:nvPr/>
        </p:nvSpPr>
        <p:spPr>
          <a:xfrm>
            <a:off x="1112108" y="0"/>
            <a:ext cx="988541" cy="518984"/>
          </a:xfrm>
          <a:prstGeom prst="star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63031" y="1208677"/>
            <a:ext cx="8623417" cy="769441"/>
          </a:xfrm>
          <a:prstGeom prst="rect">
            <a:avLst/>
          </a:prstGeom>
          <a:solidFill>
            <a:schemeClr val="bg1"/>
          </a:solidFill>
        </p:spPr>
        <p:txBody>
          <a:bodyPr wrap="square" rtlCol="0">
            <a:spAutoFit/>
          </a:bodyPr>
          <a:lstStyle/>
          <a:p>
            <a:r>
              <a:rPr lang="en-US" sz="4400" b="1" dirty="0" err="1" smtClean="0">
                <a:solidFill>
                  <a:srgbClr val="FF0000"/>
                </a:solidFill>
                <a:latin typeface="Times New Roman" pitchFamily="18" charset="0"/>
                <a:cs typeface="Times New Roman" pitchFamily="18" charset="0"/>
              </a:rPr>
              <a:t>Trường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Tiểu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học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Tân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Nhựt</a:t>
            </a:r>
            <a:r>
              <a:rPr lang="en-US" sz="4400" b="1" dirty="0" smtClean="0">
                <a:solidFill>
                  <a:srgbClr val="FF0000"/>
                </a:solidFill>
                <a:latin typeface="Times New Roman" pitchFamily="18" charset="0"/>
                <a:cs typeface="Times New Roman" pitchFamily="18" charset="0"/>
              </a:rPr>
              <a:t> 6</a:t>
            </a:r>
            <a:endParaRPr lang="en-US" sz="4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678" b="11947"/>
          <a:stretch/>
        </p:blipFill>
        <p:spPr>
          <a:xfrm>
            <a:off x="0" y="-27007"/>
            <a:ext cx="12192000" cy="6858000"/>
          </a:xfrm>
          <a:prstGeom prst="rect">
            <a:avLst/>
          </a:prstGeom>
        </p:spPr>
      </p:pic>
      <p:sp>
        <p:nvSpPr>
          <p:cNvPr id="5" name="TextBox 4"/>
          <p:cNvSpPr txBox="1"/>
          <p:nvPr/>
        </p:nvSpPr>
        <p:spPr>
          <a:xfrm>
            <a:off x="3454375" y="2053709"/>
            <a:ext cx="6999810" cy="826257"/>
          </a:xfrm>
          <a:prstGeom prst="rect">
            <a:avLst/>
          </a:prstGeom>
          <a:noFill/>
        </p:spPr>
        <p:txBody>
          <a:bodyPr wrap="none" lIns="117226" tIns="58613" rIns="117226" bIns="58613" rtlCol="0">
            <a:spAutoFit/>
          </a:bodyPr>
          <a:lstStyle/>
          <a:p>
            <a:pPr algn="ctr"/>
            <a:r>
              <a:rPr lang="en-US" sz="4600" b="1" dirty="0" err="1" smtClean="0">
                <a:solidFill>
                  <a:srgbClr val="7030A0"/>
                </a:solidFill>
                <a:latin typeface="Times New Roman" pitchFamily="18" charset="0"/>
                <a:cs typeface="Times New Roman" pitchFamily="18" charset="0"/>
              </a:rPr>
              <a:t>Mười</a:t>
            </a:r>
            <a:r>
              <a:rPr lang="en-US" sz="4600" b="1" dirty="0" smtClean="0">
                <a:solidFill>
                  <a:srgbClr val="7030A0"/>
                </a:solidFill>
                <a:latin typeface="Times New Roman" pitchFamily="18" charset="0"/>
                <a:cs typeface="Times New Roman" pitchFamily="18" charset="0"/>
              </a:rPr>
              <a:t> </a:t>
            </a:r>
            <a:r>
              <a:rPr lang="en-US" sz="4600" b="1" dirty="0" err="1">
                <a:solidFill>
                  <a:srgbClr val="7030A0"/>
                </a:solidFill>
                <a:latin typeface="Times New Roman" pitchFamily="18" charset="0"/>
                <a:cs typeface="Times New Roman" pitchFamily="18" charset="0"/>
              </a:rPr>
              <a:t>năm</a:t>
            </a:r>
            <a:r>
              <a:rPr lang="en-US" sz="4600" b="1" dirty="0">
                <a:solidFill>
                  <a:srgbClr val="7030A0"/>
                </a:solidFill>
                <a:latin typeface="Times New Roman" pitchFamily="18" charset="0"/>
                <a:cs typeface="Times New Roman" pitchFamily="18" charset="0"/>
              </a:rPr>
              <a:t> </a:t>
            </a:r>
            <a:r>
              <a:rPr lang="en-US" sz="4600" b="1" dirty="0" err="1">
                <a:solidFill>
                  <a:srgbClr val="7030A0"/>
                </a:solidFill>
                <a:latin typeface="Times New Roman" pitchFamily="18" charset="0"/>
                <a:cs typeface="Times New Roman" pitchFamily="18" charset="0"/>
              </a:rPr>
              <a:t>cõng</a:t>
            </a:r>
            <a:r>
              <a:rPr lang="en-US" sz="4600" b="1" dirty="0">
                <a:solidFill>
                  <a:srgbClr val="7030A0"/>
                </a:solidFill>
                <a:latin typeface="Times New Roman" pitchFamily="18" charset="0"/>
                <a:cs typeface="Times New Roman" pitchFamily="18" charset="0"/>
              </a:rPr>
              <a:t> </a:t>
            </a:r>
            <a:r>
              <a:rPr lang="en-US" sz="4600" b="1" dirty="0" err="1">
                <a:solidFill>
                  <a:srgbClr val="7030A0"/>
                </a:solidFill>
                <a:latin typeface="Times New Roman" pitchFamily="18" charset="0"/>
                <a:cs typeface="Times New Roman" pitchFamily="18" charset="0"/>
              </a:rPr>
              <a:t>bạn</a:t>
            </a:r>
            <a:r>
              <a:rPr lang="en-US" sz="4600" b="1" dirty="0">
                <a:solidFill>
                  <a:srgbClr val="7030A0"/>
                </a:solidFill>
                <a:latin typeface="Times New Roman" pitchFamily="18" charset="0"/>
                <a:cs typeface="Times New Roman" pitchFamily="18" charset="0"/>
              </a:rPr>
              <a:t> </a:t>
            </a:r>
            <a:r>
              <a:rPr lang="en-US" sz="4600" b="1" dirty="0" err="1">
                <a:solidFill>
                  <a:srgbClr val="7030A0"/>
                </a:solidFill>
                <a:latin typeface="Times New Roman" pitchFamily="18" charset="0"/>
                <a:cs typeface="Times New Roman" pitchFamily="18" charset="0"/>
              </a:rPr>
              <a:t>đi</a:t>
            </a:r>
            <a:r>
              <a:rPr lang="en-US" sz="4600" b="1" dirty="0">
                <a:solidFill>
                  <a:srgbClr val="7030A0"/>
                </a:solidFill>
                <a:latin typeface="Times New Roman" pitchFamily="18" charset="0"/>
                <a:cs typeface="Times New Roman" pitchFamily="18" charset="0"/>
              </a:rPr>
              <a:t> </a:t>
            </a:r>
            <a:r>
              <a:rPr lang="en-US" sz="4600" b="1" dirty="0" err="1">
                <a:solidFill>
                  <a:srgbClr val="7030A0"/>
                </a:solidFill>
                <a:latin typeface="Times New Roman" pitchFamily="18" charset="0"/>
                <a:cs typeface="Times New Roman" pitchFamily="18" charset="0"/>
              </a:rPr>
              <a:t>học</a:t>
            </a:r>
            <a:endParaRPr lang="en-US" sz="4600" b="1" dirty="0">
              <a:solidFill>
                <a:srgbClr val="7030A0"/>
              </a:solidFill>
              <a:latin typeface="Times New Roman" pitchFamily="18" charset="0"/>
              <a:cs typeface="Times New Roman" pitchFamily="18" charset="0"/>
            </a:endParaRPr>
          </a:p>
        </p:txBody>
      </p:sp>
      <p:sp>
        <p:nvSpPr>
          <p:cNvPr id="6" name="TextBox 4"/>
          <p:cNvSpPr txBox="1">
            <a:spLocks noChangeArrowheads="1"/>
          </p:cNvSpPr>
          <p:nvPr/>
        </p:nvSpPr>
        <p:spPr bwMode="auto">
          <a:xfrm>
            <a:off x="1433014" y="531406"/>
            <a:ext cx="1034500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altLang="en-US" sz="4800" b="1" dirty="0" err="1" smtClean="0">
                <a:latin typeface="Times New Roman" charset="0"/>
                <a:ea typeface="Times New Roman" charset="0"/>
                <a:cs typeface="Times New Roman" charset="0"/>
              </a:rPr>
              <a:t>Thứ</a:t>
            </a:r>
            <a:r>
              <a:rPr lang="en-US" altLang="en-US" sz="4800" b="1" dirty="0" smtClean="0">
                <a:latin typeface="Times New Roman" charset="0"/>
                <a:ea typeface="Times New Roman" charset="0"/>
                <a:cs typeface="Times New Roman" charset="0"/>
              </a:rPr>
              <a:t> </a:t>
            </a:r>
            <a:r>
              <a:rPr lang="en-US" altLang="en-US" sz="4800" b="1" dirty="0" err="1" smtClean="0">
                <a:latin typeface="Times New Roman" charset="0"/>
                <a:ea typeface="Times New Roman" charset="0"/>
                <a:cs typeface="Times New Roman" charset="0"/>
              </a:rPr>
              <a:t>năm</a:t>
            </a:r>
            <a:r>
              <a:rPr lang="en-US" altLang="en-US" sz="4800" b="1" dirty="0" smtClean="0">
                <a:latin typeface="Times New Roman" charset="0"/>
                <a:ea typeface="Times New Roman" charset="0"/>
                <a:cs typeface="Times New Roman" charset="0"/>
              </a:rPr>
              <a:t> </a:t>
            </a:r>
            <a:r>
              <a:rPr lang="en-US" altLang="en-US" sz="4800" b="1" dirty="0" err="1" smtClean="0">
                <a:latin typeface="Times New Roman" charset="0"/>
                <a:ea typeface="Times New Roman" charset="0"/>
                <a:cs typeface="Times New Roman" charset="0"/>
              </a:rPr>
              <a:t>ngày</a:t>
            </a:r>
            <a:r>
              <a:rPr lang="en-US" altLang="en-US" sz="4800" b="1" dirty="0" smtClean="0">
                <a:latin typeface="Times New Roman" charset="0"/>
                <a:ea typeface="Times New Roman" charset="0"/>
                <a:cs typeface="Times New Roman" charset="0"/>
              </a:rPr>
              <a:t> 23 </a:t>
            </a:r>
            <a:r>
              <a:rPr lang="en-US" altLang="en-US" sz="4800" b="1" dirty="0" err="1" smtClean="0">
                <a:latin typeface="Times New Roman" charset="0"/>
                <a:ea typeface="Times New Roman" charset="0"/>
                <a:cs typeface="Times New Roman" charset="0"/>
              </a:rPr>
              <a:t>tháng</a:t>
            </a:r>
            <a:r>
              <a:rPr lang="en-US" altLang="en-US" sz="4800" b="1" dirty="0" smtClean="0">
                <a:latin typeface="Times New Roman" charset="0"/>
                <a:ea typeface="Times New Roman" charset="0"/>
                <a:cs typeface="Times New Roman" charset="0"/>
              </a:rPr>
              <a:t> 9 </a:t>
            </a:r>
            <a:r>
              <a:rPr lang="en-US" altLang="en-US" sz="4800" b="1" dirty="0" err="1" smtClean="0">
                <a:latin typeface="Times New Roman" charset="0"/>
                <a:ea typeface="Times New Roman" charset="0"/>
                <a:cs typeface="Times New Roman" charset="0"/>
              </a:rPr>
              <a:t>năm</a:t>
            </a:r>
            <a:r>
              <a:rPr lang="en-US" altLang="en-US" sz="4800" b="1" dirty="0" smtClean="0">
                <a:latin typeface="Times New Roman" charset="0"/>
                <a:ea typeface="Times New Roman" charset="0"/>
                <a:cs typeface="Times New Roman" charset="0"/>
              </a:rPr>
              <a:t> 2021</a:t>
            </a:r>
          </a:p>
          <a:p>
            <a:pPr algn="ctr" eaLnBrk="1" hangingPunct="1"/>
            <a:r>
              <a:rPr lang="en-US" altLang="en-US" sz="4000" b="1" dirty="0" err="1" smtClean="0">
                <a:latin typeface="Times New Roman" charset="0"/>
                <a:ea typeface="Times New Roman" charset="0"/>
                <a:cs typeface="Times New Roman" charset="0"/>
              </a:rPr>
              <a:t>Chính</a:t>
            </a:r>
            <a:r>
              <a:rPr lang="en-US" altLang="en-US" sz="4000" b="1" dirty="0" smtClean="0">
                <a:latin typeface="Times New Roman" charset="0"/>
                <a:ea typeface="Times New Roman" charset="0"/>
                <a:cs typeface="Times New Roman" charset="0"/>
              </a:rPr>
              <a:t> </a:t>
            </a:r>
            <a:r>
              <a:rPr lang="en-US" altLang="en-US" sz="4000" b="1" dirty="0" err="1" smtClean="0">
                <a:latin typeface="Times New Roman" charset="0"/>
                <a:ea typeface="Times New Roman" charset="0"/>
                <a:cs typeface="Times New Roman" charset="0"/>
              </a:rPr>
              <a:t>tả</a:t>
            </a:r>
            <a:r>
              <a:rPr lang="en-US" altLang="en-US" sz="4000" b="1" dirty="0" smtClean="0">
                <a:latin typeface="Times New Roman" charset="0"/>
                <a:ea typeface="Times New Roman" charset="0"/>
                <a:cs typeface="Times New Roman" charset="0"/>
              </a:rPr>
              <a:t> </a:t>
            </a:r>
            <a:r>
              <a:rPr lang="en-US" altLang="en-US" sz="4000" i="1" dirty="0">
                <a:latin typeface="Times New Roman" charset="0"/>
                <a:ea typeface="Times New Roman" charset="0"/>
                <a:cs typeface="Times New Roman" charset="0"/>
              </a:rPr>
              <a:t>(</a:t>
            </a:r>
            <a:r>
              <a:rPr lang="en-US" altLang="en-US" sz="4000" i="1" dirty="0" err="1">
                <a:latin typeface="Times New Roman" charset="0"/>
                <a:ea typeface="Times New Roman" charset="0"/>
                <a:cs typeface="Times New Roman" charset="0"/>
              </a:rPr>
              <a:t>Nghe-viết</a:t>
            </a:r>
            <a:r>
              <a:rPr lang="en-US" altLang="en-US" sz="4000" i="1" dirty="0">
                <a:latin typeface="Times New Roman" charset="0"/>
                <a:ea typeface="Times New Roman" charset="0"/>
                <a:cs typeface="Times New Roman" charset="0"/>
              </a:rPr>
              <a:t>)</a:t>
            </a:r>
          </a:p>
          <a:p>
            <a:pPr algn="ctr" eaLnBrk="1" hangingPunct="1"/>
            <a:endParaRPr lang="vi-VN" altLang="en-US" sz="4800" b="1" dirty="0">
              <a:solidFill>
                <a:srgbClr val="FF5757"/>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711708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ướng dẫn cách chèn hình nền powerpoint đẹp và đơn giản - Tri Thức V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63378"/>
            <a:ext cx="9144000" cy="1811142"/>
          </a:xfrm>
          <a:prstGeom prst="rect">
            <a:avLst/>
          </a:prstGeom>
          <a:noFill/>
        </p:spPr>
        <p:txBody>
          <a:bodyPr wrap="square" lIns="117226" tIns="58613" rIns="117226" bIns="58613" rtlCol="0">
            <a:spAutoFit/>
          </a:bodyPr>
          <a:lstStyle/>
          <a:p>
            <a:pPr algn="ct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23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9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2021</a:t>
            </a:r>
          </a:p>
          <a:p>
            <a:pPr algn="ctr"/>
            <a:r>
              <a:rPr lang="en-US" sz="3200" dirty="0" err="1" smtClean="0">
                <a:latin typeface="Times New Roman" pitchFamily="18" charset="0"/>
                <a:cs typeface="Times New Roman" pitchFamily="18" charset="0"/>
              </a:rPr>
              <a:t>Chính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viết</a:t>
            </a:r>
            <a:r>
              <a:rPr lang="en-US" sz="3200" dirty="0" smtClean="0">
                <a:latin typeface="Times New Roman" pitchFamily="18" charset="0"/>
                <a:cs typeface="Times New Roman" pitchFamily="18" charset="0"/>
              </a:rPr>
              <a:t>)</a:t>
            </a:r>
          </a:p>
          <a:p>
            <a:pPr algn="ctr"/>
            <a:r>
              <a:rPr lang="en-US" sz="4600" dirty="0" err="1" smtClean="0">
                <a:solidFill>
                  <a:srgbClr val="C00000"/>
                </a:solidFill>
                <a:latin typeface="Times New Roman" pitchFamily="18" charset="0"/>
                <a:cs typeface="Times New Roman" pitchFamily="18" charset="0"/>
              </a:rPr>
              <a:t>Mười</a:t>
            </a:r>
            <a:r>
              <a:rPr lang="en-US" sz="4600" dirty="0" smtClean="0">
                <a:solidFill>
                  <a:srgbClr val="C00000"/>
                </a:solidFill>
                <a:latin typeface="Times New Roman" pitchFamily="18" charset="0"/>
                <a:cs typeface="Times New Roman" pitchFamily="18" charset="0"/>
              </a:rPr>
              <a:t> </a:t>
            </a:r>
            <a:r>
              <a:rPr lang="en-US" sz="4600" dirty="0" err="1">
                <a:solidFill>
                  <a:srgbClr val="C00000"/>
                </a:solidFill>
                <a:latin typeface="Times New Roman" pitchFamily="18" charset="0"/>
                <a:cs typeface="Times New Roman" pitchFamily="18" charset="0"/>
              </a:rPr>
              <a:t>năm</a:t>
            </a:r>
            <a:r>
              <a:rPr lang="en-US" sz="4600" dirty="0">
                <a:solidFill>
                  <a:srgbClr val="C00000"/>
                </a:solidFill>
                <a:latin typeface="Times New Roman" pitchFamily="18" charset="0"/>
                <a:cs typeface="Times New Roman" pitchFamily="18" charset="0"/>
              </a:rPr>
              <a:t> </a:t>
            </a:r>
            <a:r>
              <a:rPr lang="en-US" sz="4600" dirty="0" err="1">
                <a:solidFill>
                  <a:srgbClr val="C00000"/>
                </a:solidFill>
                <a:latin typeface="Times New Roman" pitchFamily="18" charset="0"/>
                <a:cs typeface="Times New Roman" pitchFamily="18" charset="0"/>
              </a:rPr>
              <a:t>cõng</a:t>
            </a:r>
            <a:r>
              <a:rPr lang="en-US" sz="4600" dirty="0">
                <a:solidFill>
                  <a:srgbClr val="C00000"/>
                </a:solidFill>
                <a:latin typeface="Times New Roman" pitchFamily="18" charset="0"/>
                <a:cs typeface="Times New Roman" pitchFamily="18" charset="0"/>
              </a:rPr>
              <a:t> </a:t>
            </a:r>
            <a:r>
              <a:rPr lang="en-US" sz="4600" dirty="0" err="1">
                <a:solidFill>
                  <a:srgbClr val="C00000"/>
                </a:solidFill>
                <a:latin typeface="Times New Roman" pitchFamily="18" charset="0"/>
                <a:cs typeface="Times New Roman" pitchFamily="18" charset="0"/>
              </a:rPr>
              <a:t>bạn</a:t>
            </a:r>
            <a:r>
              <a:rPr lang="en-US" sz="4600" dirty="0">
                <a:solidFill>
                  <a:srgbClr val="C00000"/>
                </a:solidFill>
                <a:latin typeface="Times New Roman" pitchFamily="18" charset="0"/>
                <a:cs typeface="Times New Roman" pitchFamily="18" charset="0"/>
              </a:rPr>
              <a:t> </a:t>
            </a:r>
            <a:r>
              <a:rPr lang="en-US" sz="4600" dirty="0" err="1">
                <a:solidFill>
                  <a:srgbClr val="C00000"/>
                </a:solidFill>
                <a:latin typeface="Times New Roman" pitchFamily="18" charset="0"/>
                <a:cs typeface="Times New Roman" pitchFamily="18" charset="0"/>
              </a:rPr>
              <a:t>đi</a:t>
            </a:r>
            <a:r>
              <a:rPr lang="en-US" sz="4600" dirty="0">
                <a:solidFill>
                  <a:srgbClr val="C00000"/>
                </a:solidFill>
                <a:latin typeface="Times New Roman" pitchFamily="18" charset="0"/>
                <a:cs typeface="Times New Roman" pitchFamily="18" charset="0"/>
              </a:rPr>
              <a:t> </a:t>
            </a:r>
            <a:r>
              <a:rPr lang="en-US" sz="4600" dirty="0" err="1">
                <a:solidFill>
                  <a:srgbClr val="C00000"/>
                </a:solidFill>
                <a:latin typeface="Times New Roman" pitchFamily="18" charset="0"/>
                <a:cs typeface="Times New Roman" pitchFamily="18" charset="0"/>
              </a:rPr>
              <a:t>học</a:t>
            </a:r>
            <a:endParaRPr lang="en-US" sz="4600" dirty="0">
              <a:solidFill>
                <a:srgbClr val="C00000"/>
              </a:solidFill>
              <a:latin typeface="Times New Roman" pitchFamily="18" charset="0"/>
              <a:cs typeface="Times New Roman" pitchFamily="18" charset="0"/>
            </a:endParaRPr>
          </a:p>
        </p:txBody>
      </p:sp>
      <p:sp>
        <p:nvSpPr>
          <p:cNvPr id="3" name="Rectangle 2"/>
          <p:cNvSpPr/>
          <p:nvPr/>
        </p:nvSpPr>
        <p:spPr>
          <a:xfrm>
            <a:off x="711200" y="1874520"/>
            <a:ext cx="10668000" cy="4650381"/>
          </a:xfrm>
          <a:prstGeom prst="rect">
            <a:avLst/>
          </a:prstGeom>
        </p:spPr>
        <p:txBody>
          <a:bodyPr wrap="square" lIns="117226" tIns="58613" rIns="117226" bIns="58613">
            <a:spAutoFit/>
          </a:bodyPr>
          <a:lstStyle/>
          <a:p>
            <a:pPr algn="just">
              <a:spcBef>
                <a:spcPct val="50000"/>
              </a:spcBef>
            </a:pPr>
            <a:r>
              <a:rPr lang="en-US" altLang="en-US" sz="3100" dirty="0">
                <a:latin typeface="Times New Roman" pitchFamily="18" charset="0"/>
                <a:cs typeface="Times New Roman" pitchFamily="18" charset="0"/>
              </a:rPr>
              <a:t>        Ở </a:t>
            </a:r>
            <a:r>
              <a:rPr lang="en-US" altLang="en-US" sz="3100" dirty="0" err="1">
                <a:latin typeface="Times New Roman" pitchFamily="18" charset="0"/>
                <a:cs typeface="Times New Roman" pitchFamily="18" charset="0"/>
              </a:rPr>
              <a:t>xã</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Vinh</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Quang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huyện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Chiêm</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Hoá</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tỉnh</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Tuyên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Quang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ai</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cũng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biết</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câu</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chuyện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cảm</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động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về</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em</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Đoàn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Trường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Sinh</a:t>
            </a:r>
            <a:r>
              <a:rPr lang="en-US" altLang="en-US" sz="3100" dirty="0">
                <a:latin typeface="Times New Roman" pitchFamily="18" charset="0"/>
                <a:cs typeface="Times New Roman" pitchFamily="18" charset="0"/>
              </a:rPr>
              <a:t> 10 </a:t>
            </a:r>
            <a:r>
              <a:rPr lang="en-US" altLang="en-US" sz="3100" dirty="0" err="1">
                <a:latin typeface="Times New Roman" pitchFamily="18" charset="0"/>
                <a:cs typeface="Times New Roman" pitchFamily="18" charset="0"/>
              </a:rPr>
              <a:t>năm</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cõng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bạn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đến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trường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Quãng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đường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từ</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nhà</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Sinh</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tới</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trường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dài</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hơn</a:t>
            </a:r>
            <a:r>
              <a:rPr lang="en-US" altLang="en-US" sz="3100" dirty="0">
                <a:latin typeface="Times New Roman" pitchFamily="18" charset="0"/>
                <a:cs typeface="Times New Roman" pitchFamily="18" charset="0"/>
              </a:rPr>
              <a:t> 4 </a:t>
            </a:r>
            <a:r>
              <a:rPr lang="en-US" altLang="en-US" sz="3100" dirty="0" err="1">
                <a:latin typeface="Times New Roman" pitchFamily="18" charset="0"/>
                <a:cs typeface="Times New Roman" pitchFamily="18" charset="0"/>
              </a:rPr>
              <a:t>ki</a:t>
            </a:r>
            <a:r>
              <a:rPr lang="en-US" altLang="en-US" sz="3100" dirty="0">
                <a:latin typeface="Times New Roman" pitchFamily="18" charset="0"/>
                <a:cs typeface="Times New Roman" pitchFamily="18" charset="0"/>
              </a:rPr>
              <a:t> </a:t>
            </a:r>
            <a:r>
              <a:rPr lang="en-US" altLang="en-US" sz="3100" dirty="0" smtClean="0">
                <a:latin typeface="Times New Roman" pitchFamily="18" charset="0"/>
                <a:cs typeface="Times New Roman" pitchFamily="18" charset="0"/>
              </a:rPr>
              <a:t>- </a:t>
            </a:r>
            <a:r>
              <a:rPr lang="en-US" altLang="en-US" sz="3100" dirty="0" err="1" smtClean="0">
                <a:latin typeface="Times New Roman" pitchFamily="18" charset="0"/>
                <a:cs typeface="Times New Roman" pitchFamily="18" charset="0"/>
              </a:rPr>
              <a:t>lô</a:t>
            </a:r>
            <a:r>
              <a:rPr lang="en-US" altLang="en-US" sz="3100" dirty="0" smtClean="0">
                <a:latin typeface="Times New Roman" pitchFamily="18" charset="0"/>
                <a:cs typeface="Times New Roman" pitchFamily="18" charset="0"/>
              </a:rPr>
              <a:t> - </a:t>
            </a:r>
            <a:r>
              <a:rPr lang="en-US" altLang="en-US" sz="3100" dirty="0" err="1">
                <a:latin typeface="Times New Roman" pitchFamily="18" charset="0"/>
                <a:cs typeface="Times New Roman" pitchFamily="18" charset="0"/>
              </a:rPr>
              <a:t>mét</a:t>
            </a:r>
            <a:r>
              <a:rPr lang="en-US" altLang="en-US" sz="3100" dirty="0">
                <a:latin typeface="Times New Roman" pitchFamily="18" charset="0"/>
                <a:cs typeface="Times New Roman" pitchFamily="18" charset="0"/>
              </a:rPr>
              <a:t>, qua </a:t>
            </a:r>
            <a:r>
              <a:rPr lang="en-US" altLang="en-US" sz="3100" dirty="0" err="1">
                <a:latin typeface="Times New Roman" pitchFamily="18" charset="0"/>
                <a:cs typeface="Times New Roman" pitchFamily="18" charset="0"/>
              </a:rPr>
              <a:t>đèo</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vượt</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suối</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khúc</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khuỷu</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gập</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ghềnh</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Thế</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mà</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Sinh</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không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quản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khó</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khăn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ngày</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ngày</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cõng</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bạn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Hanh</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bị</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liệt</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cả</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hai</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chân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đi</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về</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Nhờ</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bạn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giúp</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đỡ</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lại</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có</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chí</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học</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hành</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nhiều</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năm</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liền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Hanh</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là</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học</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sinh</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tiên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tiến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có</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năm</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còn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tham</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gia</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đội</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tuyển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học</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sinh</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giỏi</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cấp</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huyện</a:t>
            </a:r>
            <a:r>
              <a:rPr lang="en-US" altLang="en-US" sz="3100" dirty="0">
                <a:latin typeface="Times New Roman" pitchFamily="18" charset="0"/>
                <a:cs typeface="Times New Roman" pitchFamily="18" charset="0"/>
              </a:rPr>
              <a:t>.</a:t>
            </a:r>
          </a:p>
          <a:p>
            <a:pPr algn="just">
              <a:spcBef>
                <a:spcPct val="50000"/>
              </a:spcBef>
            </a:pPr>
            <a:r>
              <a:rPr lang="en-US" altLang="en-US" sz="3100" dirty="0">
                <a:latin typeface="Times New Roman" pitchFamily="18" charset="0"/>
                <a:cs typeface="Times New Roman" pitchFamily="18" charset="0"/>
              </a:rPr>
              <a:t>                                                            Theo </a:t>
            </a:r>
            <a:r>
              <a:rPr lang="en-US" altLang="en-US" sz="3100" dirty="0" err="1">
                <a:latin typeface="Times New Roman" pitchFamily="18" charset="0"/>
                <a:cs typeface="Times New Roman" pitchFamily="18" charset="0"/>
              </a:rPr>
              <a:t>báo</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Đại</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Đoàn</a:t>
            </a:r>
            <a:r>
              <a:rPr lang="en-US" altLang="en-US" sz="3100" dirty="0">
                <a:latin typeface="Times New Roman" pitchFamily="18" charset="0"/>
                <a:cs typeface="Times New Roman" pitchFamily="18" charset="0"/>
              </a:rPr>
              <a:t> </a:t>
            </a:r>
            <a:r>
              <a:rPr lang="en-US" altLang="en-US" sz="3100" dirty="0" err="1">
                <a:latin typeface="Times New Roman" pitchFamily="18" charset="0"/>
                <a:cs typeface="Times New Roman" pitchFamily="18" charset="0"/>
              </a:rPr>
              <a:t>Kết</a:t>
            </a:r>
            <a:endParaRPr lang="en-US" altLang="en-US" sz="3100" dirty="0">
              <a:latin typeface="Times New Roman" pitchFamily="18" charset="0"/>
              <a:cs typeface="Times New Roman" pitchFamily="18" charset="0"/>
            </a:endParaRPr>
          </a:p>
        </p:txBody>
      </p:sp>
    </p:spTree>
    <p:extLst>
      <p:ext uri="{BB962C8B-B14F-4D97-AF65-F5344CB8AC3E}">
        <p14:creationId xmlns:p14="http://schemas.microsoft.com/office/powerpoint/2010/main" val="1162058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extLst>
          </p:cNvPr>
          <p:cNvSpPr txBox="1"/>
          <p:nvPr/>
        </p:nvSpPr>
        <p:spPr>
          <a:xfrm>
            <a:off x="812800" y="3067448"/>
            <a:ext cx="7482416" cy="749313"/>
          </a:xfrm>
          <a:prstGeom prst="rect">
            <a:avLst/>
          </a:prstGeom>
          <a:noFill/>
        </p:spPr>
        <p:txBody>
          <a:bodyPr lIns="117226" tIns="58613" rIns="117226" bIns="58613">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vi-VN" altLang="en-US" sz="4100" dirty="0">
                <a:latin typeface="Times New Roman" charset="0"/>
              </a:rPr>
              <a:t>1. Đoạn trích có mấy đoạn văn?</a:t>
            </a:r>
          </a:p>
        </p:txBody>
      </p:sp>
      <p:sp>
        <p:nvSpPr>
          <p:cNvPr id="5" name="TextBox 4"/>
          <p:cNvSpPr txBox="1">
            <a:spLocks noChangeArrowheads="1"/>
          </p:cNvSpPr>
          <p:nvPr/>
        </p:nvSpPr>
        <p:spPr bwMode="auto">
          <a:xfrm>
            <a:off x="949278" y="3846388"/>
            <a:ext cx="9599083" cy="7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altLang="en-US" sz="4100" dirty="0">
                <a:latin typeface="Times New Roman" charset="0"/>
                <a:ea typeface="Times New Roman" charset="0"/>
                <a:cs typeface="Times New Roman" charset="0"/>
              </a:rPr>
              <a:t>2. </a:t>
            </a:r>
            <a:r>
              <a:rPr lang="en-US" altLang="en-US" sz="4100" dirty="0" err="1">
                <a:latin typeface="Times New Roman" pitchFamily="18" charset="0"/>
              </a:rPr>
              <a:t>Bạn</a:t>
            </a:r>
            <a:r>
              <a:rPr lang="en-US" altLang="en-US" sz="4100" dirty="0">
                <a:latin typeface="Times New Roman" pitchFamily="18" charset="0"/>
              </a:rPr>
              <a:t> </a:t>
            </a:r>
            <a:r>
              <a:rPr lang="en-US" altLang="en-US" sz="4100" dirty="0" err="1">
                <a:latin typeface="Times New Roman" pitchFamily="18" charset="0"/>
              </a:rPr>
              <a:t>Sinh</a:t>
            </a:r>
            <a:r>
              <a:rPr lang="en-US" altLang="en-US" sz="4100" dirty="0">
                <a:latin typeface="Times New Roman" pitchFamily="18" charset="0"/>
              </a:rPr>
              <a:t> </a:t>
            </a:r>
            <a:r>
              <a:rPr lang="vi-VN" altLang="en-US" sz="4100" dirty="0">
                <a:latin typeface="Times New Roman" pitchFamily="18" charset="0"/>
              </a:rPr>
              <a:t>đ</a:t>
            </a:r>
            <a:r>
              <a:rPr lang="en-US" altLang="en-US" sz="4100" dirty="0">
                <a:latin typeface="Times New Roman" pitchFamily="18" charset="0"/>
              </a:rPr>
              <a:t>ã </a:t>
            </a:r>
            <a:r>
              <a:rPr lang="en-US" altLang="en-US" sz="4100" dirty="0" err="1">
                <a:latin typeface="Times New Roman" pitchFamily="18" charset="0"/>
              </a:rPr>
              <a:t>làm</a:t>
            </a:r>
            <a:r>
              <a:rPr lang="en-US" altLang="en-US" sz="4100" dirty="0">
                <a:latin typeface="Times New Roman" pitchFamily="18" charset="0"/>
              </a:rPr>
              <a:t> </a:t>
            </a:r>
            <a:r>
              <a:rPr lang="en-US" altLang="en-US" sz="4100" dirty="0" err="1">
                <a:latin typeface="Times New Roman" pitchFamily="18" charset="0"/>
              </a:rPr>
              <a:t>gì</a:t>
            </a:r>
            <a:r>
              <a:rPr lang="en-US" altLang="en-US" sz="4100" dirty="0">
                <a:latin typeface="Times New Roman" pitchFamily="18" charset="0"/>
              </a:rPr>
              <a:t> </a:t>
            </a:r>
            <a:r>
              <a:rPr lang="vi-VN" altLang="en-US" sz="4100" dirty="0">
                <a:latin typeface="Times New Roman" pitchFamily="18" charset="0"/>
              </a:rPr>
              <a:t>đ</a:t>
            </a:r>
            <a:r>
              <a:rPr lang="en-US" altLang="en-US" sz="4100" dirty="0">
                <a:latin typeface="Times New Roman" pitchFamily="18" charset="0"/>
              </a:rPr>
              <a:t>ể </a:t>
            </a:r>
            <a:r>
              <a:rPr lang="en-US" altLang="en-US" sz="4100" dirty="0" err="1">
                <a:latin typeface="Times New Roman" pitchFamily="18" charset="0"/>
              </a:rPr>
              <a:t>giúp</a:t>
            </a:r>
            <a:r>
              <a:rPr lang="en-US" altLang="en-US" sz="4100" dirty="0">
                <a:latin typeface="Times New Roman" pitchFamily="18" charset="0"/>
              </a:rPr>
              <a:t> </a:t>
            </a:r>
            <a:r>
              <a:rPr lang="vi-VN" altLang="en-US" sz="4100" dirty="0">
                <a:latin typeface="Times New Roman" pitchFamily="18" charset="0"/>
              </a:rPr>
              <a:t>đ</a:t>
            </a:r>
            <a:r>
              <a:rPr lang="en-US" altLang="en-US" sz="4100" dirty="0">
                <a:latin typeface="Times New Roman" pitchFamily="18" charset="0"/>
              </a:rPr>
              <a:t>ỡ </a:t>
            </a:r>
            <a:r>
              <a:rPr lang="en-US" altLang="en-US" sz="4100" dirty="0" err="1">
                <a:latin typeface="Times New Roman" pitchFamily="18" charset="0"/>
              </a:rPr>
              <a:t>Hanh</a:t>
            </a:r>
            <a:r>
              <a:rPr lang="en-US" altLang="en-US" sz="4100" dirty="0">
                <a:latin typeface="Times New Roman" pitchFamily="18" charset="0"/>
              </a:rPr>
              <a:t>?</a:t>
            </a:r>
          </a:p>
        </p:txBody>
      </p:sp>
      <p:sp>
        <p:nvSpPr>
          <p:cNvPr id="7" name="TextBox 6"/>
          <p:cNvSpPr txBox="1">
            <a:spLocks noChangeArrowheads="1"/>
          </p:cNvSpPr>
          <p:nvPr/>
        </p:nvSpPr>
        <p:spPr bwMode="auto">
          <a:xfrm>
            <a:off x="966715" y="4791047"/>
            <a:ext cx="11277600" cy="138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altLang="en-US" sz="4100" dirty="0">
                <a:latin typeface="Times New Roman" charset="0"/>
                <a:ea typeface="Times New Roman" charset="0"/>
                <a:cs typeface="Times New Roman" charset="0"/>
              </a:rPr>
              <a:t>3. </a:t>
            </a:r>
            <a:r>
              <a:rPr lang="en-US" altLang="en-US" sz="4100" dirty="0" err="1">
                <a:latin typeface="Times New Roman" pitchFamily="18" charset="0"/>
              </a:rPr>
              <a:t>Việc</a:t>
            </a:r>
            <a:r>
              <a:rPr lang="en-US" altLang="en-US" sz="4100" dirty="0">
                <a:latin typeface="Times New Roman" pitchFamily="18" charset="0"/>
              </a:rPr>
              <a:t> </a:t>
            </a:r>
            <a:r>
              <a:rPr lang="en-US" altLang="en-US" sz="4100" dirty="0" err="1">
                <a:latin typeface="Times New Roman" pitchFamily="18" charset="0"/>
              </a:rPr>
              <a:t>làm</a:t>
            </a:r>
            <a:r>
              <a:rPr lang="en-US" altLang="en-US" sz="4100" dirty="0">
                <a:latin typeface="Times New Roman" pitchFamily="18" charset="0"/>
              </a:rPr>
              <a:t> </a:t>
            </a:r>
            <a:r>
              <a:rPr lang="en-US" altLang="en-US" sz="4100" dirty="0" err="1">
                <a:latin typeface="Times New Roman" pitchFamily="18" charset="0"/>
              </a:rPr>
              <a:t>của</a:t>
            </a:r>
            <a:r>
              <a:rPr lang="en-US" altLang="en-US" sz="4100" dirty="0">
                <a:latin typeface="Times New Roman" pitchFamily="18" charset="0"/>
              </a:rPr>
              <a:t> </a:t>
            </a:r>
            <a:r>
              <a:rPr lang="en-US" altLang="en-US" sz="4100" dirty="0" err="1">
                <a:latin typeface="Times New Roman" pitchFamily="18" charset="0"/>
              </a:rPr>
              <a:t>Sinh</a:t>
            </a:r>
            <a:r>
              <a:rPr lang="en-US" altLang="en-US" sz="4100" dirty="0">
                <a:latin typeface="Times New Roman" pitchFamily="18" charset="0"/>
              </a:rPr>
              <a:t> </a:t>
            </a:r>
            <a:r>
              <a:rPr lang="vi-VN" altLang="en-US" sz="4100" dirty="0">
                <a:latin typeface="Times New Roman" pitchFamily="18" charset="0"/>
              </a:rPr>
              <a:t>đ</a:t>
            </a:r>
            <a:r>
              <a:rPr lang="en-US" altLang="en-US" sz="4100" dirty="0" err="1">
                <a:latin typeface="Times New Roman" pitchFamily="18" charset="0"/>
              </a:rPr>
              <a:t>áng</a:t>
            </a:r>
            <a:r>
              <a:rPr lang="en-US" altLang="en-US" sz="4100" dirty="0">
                <a:latin typeface="Times New Roman" pitchFamily="18" charset="0"/>
              </a:rPr>
              <a:t> </a:t>
            </a:r>
            <a:r>
              <a:rPr lang="en-US" altLang="en-US" sz="4100" dirty="0" err="1">
                <a:latin typeface="Times New Roman" pitchFamily="18" charset="0"/>
              </a:rPr>
              <a:t>trân</a:t>
            </a:r>
            <a:r>
              <a:rPr lang="en-US" altLang="en-US" sz="4100" dirty="0">
                <a:latin typeface="Times New Roman" pitchFamily="18" charset="0"/>
              </a:rPr>
              <a:t> </a:t>
            </a:r>
            <a:r>
              <a:rPr lang="en-US" altLang="en-US" sz="4100" dirty="0" err="1">
                <a:latin typeface="Times New Roman" pitchFamily="18" charset="0"/>
              </a:rPr>
              <a:t>trọng</a:t>
            </a:r>
            <a:r>
              <a:rPr lang="en-US" altLang="en-US" sz="4100" dirty="0">
                <a:latin typeface="Times New Roman" pitchFamily="18" charset="0"/>
              </a:rPr>
              <a:t> ở </a:t>
            </a:r>
            <a:r>
              <a:rPr lang="vi-VN" altLang="en-US" sz="4100" dirty="0">
                <a:latin typeface="Times New Roman" pitchFamily="18" charset="0"/>
              </a:rPr>
              <a:t>đ</a:t>
            </a:r>
            <a:r>
              <a:rPr lang="en-US" altLang="en-US" sz="4100" dirty="0" err="1">
                <a:latin typeface="Times New Roman" pitchFamily="18" charset="0"/>
              </a:rPr>
              <a:t>iểm</a:t>
            </a:r>
            <a:r>
              <a:rPr lang="en-US" altLang="en-US" sz="4100" dirty="0">
                <a:latin typeface="Times New Roman" pitchFamily="18" charset="0"/>
              </a:rPr>
              <a:t> </a:t>
            </a:r>
            <a:r>
              <a:rPr lang="en-US" altLang="en-US" sz="4100" dirty="0" err="1">
                <a:latin typeface="Times New Roman" pitchFamily="18" charset="0"/>
              </a:rPr>
              <a:t>nào</a:t>
            </a:r>
            <a:r>
              <a:rPr lang="en-US" altLang="en-US" sz="4100" dirty="0">
                <a:latin typeface="Times New Roman" pitchFamily="18" charset="0"/>
              </a:rPr>
              <a:t> ?</a:t>
            </a:r>
          </a:p>
          <a:p>
            <a:pPr eaLnBrk="1" hangingPunct="1"/>
            <a:endParaRPr lang="en-US" altLang="en-US" sz="4100" dirty="0">
              <a:latin typeface="Times New Roman" pitchFamily="18" charset="0"/>
            </a:endParaRPr>
          </a:p>
        </p:txBody>
      </p:sp>
      <p:sp>
        <p:nvSpPr>
          <p:cNvPr id="6" name="TextBox 4"/>
          <p:cNvSpPr txBox="1">
            <a:spLocks noChangeArrowheads="1"/>
          </p:cNvSpPr>
          <p:nvPr/>
        </p:nvSpPr>
        <p:spPr bwMode="auto">
          <a:xfrm>
            <a:off x="1433014" y="531406"/>
            <a:ext cx="1034500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altLang="en-US" sz="4800" b="1" dirty="0" err="1" smtClean="0">
                <a:latin typeface="Times New Roman" charset="0"/>
                <a:ea typeface="Times New Roman" charset="0"/>
                <a:cs typeface="Times New Roman" charset="0"/>
              </a:rPr>
              <a:t>Thứ</a:t>
            </a:r>
            <a:r>
              <a:rPr lang="en-US" altLang="en-US" sz="4800" b="1" dirty="0" smtClean="0">
                <a:latin typeface="Times New Roman" charset="0"/>
                <a:ea typeface="Times New Roman" charset="0"/>
                <a:cs typeface="Times New Roman" charset="0"/>
              </a:rPr>
              <a:t> </a:t>
            </a:r>
            <a:r>
              <a:rPr lang="en-US" altLang="en-US" sz="4800" b="1" dirty="0" err="1" smtClean="0">
                <a:latin typeface="Times New Roman" charset="0"/>
                <a:ea typeface="Times New Roman" charset="0"/>
                <a:cs typeface="Times New Roman" charset="0"/>
              </a:rPr>
              <a:t>năm</a:t>
            </a:r>
            <a:r>
              <a:rPr lang="en-US" altLang="en-US" sz="4800" b="1" dirty="0" smtClean="0">
                <a:latin typeface="Times New Roman" charset="0"/>
                <a:ea typeface="Times New Roman" charset="0"/>
                <a:cs typeface="Times New Roman" charset="0"/>
              </a:rPr>
              <a:t> </a:t>
            </a:r>
            <a:r>
              <a:rPr lang="en-US" altLang="en-US" sz="4800" b="1" dirty="0" err="1" smtClean="0">
                <a:latin typeface="Times New Roman" charset="0"/>
                <a:ea typeface="Times New Roman" charset="0"/>
                <a:cs typeface="Times New Roman" charset="0"/>
              </a:rPr>
              <a:t>ngày</a:t>
            </a:r>
            <a:r>
              <a:rPr lang="en-US" altLang="en-US" sz="4800" b="1" dirty="0" smtClean="0">
                <a:latin typeface="Times New Roman" charset="0"/>
                <a:ea typeface="Times New Roman" charset="0"/>
                <a:cs typeface="Times New Roman" charset="0"/>
              </a:rPr>
              <a:t> 23 </a:t>
            </a:r>
            <a:r>
              <a:rPr lang="en-US" altLang="en-US" sz="4800" b="1" dirty="0" err="1" smtClean="0">
                <a:latin typeface="Times New Roman" charset="0"/>
                <a:ea typeface="Times New Roman" charset="0"/>
                <a:cs typeface="Times New Roman" charset="0"/>
              </a:rPr>
              <a:t>tháng</a:t>
            </a:r>
            <a:r>
              <a:rPr lang="en-US" altLang="en-US" sz="4800" b="1" dirty="0" smtClean="0">
                <a:latin typeface="Times New Roman" charset="0"/>
                <a:ea typeface="Times New Roman" charset="0"/>
                <a:cs typeface="Times New Roman" charset="0"/>
              </a:rPr>
              <a:t> 9 </a:t>
            </a:r>
            <a:r>
              <a:rPr lang="en-US" altLang="en-US" sz="4800" b="1" dirty="0" err="1" smtClean="0">
                <a:latin typeface="Times New Roman" charset="0"/>
                <a:ea typeface="Times New Roman" charset="0"/>
                <a:cs typeface="Times New Roman" charset="0"/>
              </a:rPr>
              <a:t>năm</a:t>
            </a:r>
            <a:r>
              <a:rPr lang="en-US" altLang="en-US" sz="4800" b="1" dirty="0" smtClean="0">
                <a:latin typeface="Times New Roman" charset="0"/>
                <a:ea typeface="Times New Roman" charset="0"/>
                <a:cs typeface="Times New Roman" charset="0"/>
              </a:rPr>
              <a:t> 2021</a:t>
            </a:r>
          </a:p>
          <a:p>
            <a:pPr algn="ctr" eaLnBrk="1" hangingPunct="1"/>
            <a:r>
              <a:rPr lang="en-US" altLang="en-US" sz="4000" b="1" dirty="0" err="1" smtClean="0">
                <a:latin typeface="Times New Roman" charset="0"/>
                <a:ea typeface="Times New Roman" charset="0"/>
                <a:cs typeface="Times New Roman" charset="0"/>
              </a:rPr>
              <a:t>Chính</a:t>
            </a:r>
            <a:r>
              <a:rPr lang="en-US" altLang="en-US" sz="4000" b="1" dirty="0" smtClean="0">
                <a:latin typeface="Times New Roman" charset="0"/>
                <a:ea typeface="Times New Roman" charset="0"/>
                <a:cs typeface="Times New Roman" charset="0"/>
              </a:rPr>
              <a:t> </a:t>
            </a:r>
            <a:r>
              <a:rPr lang="en-US" altLang="en-US" sz="4000" b="1" dirty="0" err="1" smtClean="0">
                <a:latin typeface="Times New Roman" charset="0"/>
                <a:ea typeface="Times New Roman" charset="0"/>
                <a:cs typeface="Times New Roman" charset="0"/>
              </a:rPr>
              <a:t>tả</a:t>
            </a:r>
            <a:r>
              <a:rPr lang="en-US" altLang="en-US" sz="4000" b="1" dirty="0" smtClean="0">
                <a:latin typeface="Times New Roman" charset="0"/>
                <a:ea typeface="Times New Roman" charset="0"/>
                <a:cs typeface="Times New Roman" charset="0"/>
              </a:rPr>
              <a:t> </a:t>
            </a:r>
            <a:r>
              <a:rPr lang="en-US" altLang="en-US" sz="4000" i="1" dirty="0">
                <a:latin typeface="Times New Roman" charset="0"/>
                <a:ea typeface="Times New Roman" charset="0"/>
                <a:cs typeface="Times New Roman" charset="0"/>
              </a:rPr>
              <a:t>(</a:t>
            </a:r>
            <a:r>
              <a:rPr lang="en-US" altLang="en-US" sz="4000" i="1" dirty="0" err="1">
                <a:latin typeface="Times New Roman" charset="0"/>
                <a:ea typeface="Times New Roman" charset="0"/>
                <a:cs typeface="Times New Roman" charset="0"/>
              </a:rPr>
              <a:t>Nghe-viết</a:t>
            </a:r>
            <a:r>
              <a:rPr lang="en-US" altLang="en-US" sz="4000" i="1" dirty="0" smtClean="0">
                <a:latin typeface="Times New Roman" charset="0"/>
                <a:ea typeface="Times New Roman" charset="0"/>
                <a:cs typeface="Times New Roman" charset="0"/>
              </a:rPr>
              <a:t>)</a:t>
            </a:r>
          </a:p>
          <a:p>
            <a:pPr algn="ctr" eaLnBrk="1" hangingPunct="1"/>
            <a:r>
              <a:rPr lang="en-US" sz="4000" b="1" dirty="0" err="1">
                <a:solidFill>
                  <a:srgbClr val="7030A0"/>
                </a:solidFill>
                <a:latin typeface="Times New Roman" pitchFamily="18" charset="0"/>
                <a:cs typeface="Times New Roman" pitchFamily="18" charset="0"/>
              </a:rPr>
              <a:t>Mười</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năm</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cõng</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bạn</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đi</a:t>
            </a:r>
            <a:r>
              <a:rPr lang="en-US" sz="4000" b="1" dirty="0">
                <a:solidFill>
                  <a:srgbClr val="7030A0"/>
                </a:solidFill>
                <a:latin typeface="Times New Roman" pitchFamily="18" charset="0"/>
                <a:cs typeface="Times New Roman" pitchFamily="18" charset="0"/>
              </a:rPr>
              <a:t> </a:t>
            </a:r>
            <a:r>
              <a:rPr lang="en-US" sz="4000" b="1" dirty="0" err="1">
                <a:solidFill>
                  <a:srgbClr val="7030A0"/>
                </a:solidFill>
                <a:latin typeface="Times New Roman" pitchFamily="18" charset="0"/>
                <a:cs typeface="Times New Roman" pitchFamily="18" charset="0"/>
              </a:rPr>
              <a:t>học</a:t>
            </a:r>
            <a:endParaRPr lang="en-US" sz="4000" b="1" dirty="0">
              <a:solidFill>
                <a:srgbClr val="7030A0"/>
              </a:solidFill>
              <a:latin typeface="Times New Roman" pitchFamily="18" charset="0"/>
              <a:cs typeface="Times New Roman" pitchFamily="18" charset="0"/>
            </a:endParaRPr>
          </a:p>
          <a:p>
            <a:pPr algn="ctr" eaLnBrk="1" hangingPunct="1"/>
            <a:endParaRPr lang="en-US" altLang="en-US" sz="4000" i="1" dirty="0">
              <a:latin typeface="Times New Roman" charset="0"/>
              <a:ea typeface="Times New Roman" charset="0"/>
              <a:cs typeface="Times New Roman" charset="0"/>
            </a:endParaRPr>
          </a:p>
          <a:p>
            <a:pPr algn="ctr" eaLnBrk="1" hangingPunct="1"/>
            <a:endParaRPr lang="vi-VN" altLang="en-US" sz="4800" b="1" dirty="0">
              <a:solidFill>
                <a:srgbClr val="FF5757"/>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426938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0 mẫu hình nền powerpoint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0150" y="228600"/>
            <a:ext cx="5231699" cy="672369"/>
          </a:xfrm>
          <a:prstGeom prst="rect">
            <a:avLst/>
          </a:prstGeom>
        </p:spPr>
        <p:txBody>
          <a:bodyPr wrap="none" lIns="117226" tIns="58613" rIns="117226" bIns="58613">
            <a:spAutoFit/>
          </a:bodyPr>
          <a:lstStyle/>
          <a:p>
            <a:pPr algn="ctr"/>
            <a:r>
              <a:rPr lang="en-US" sz="3600" dirty="0" err="1">
                <a:solidFill>
                  <a:srgbClr val="C00000"/>
                </a:solidFill>
                <a:latin typeface="Times New Roman" pitchFamily="18" charset="0"/>
                <a:cs typeface="Times New Roman" pitchFamily="18" charset="0"/>
              </a:rPr>
              <a:t>Mười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năm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cõng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bạn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học</a:t>
            </a:r>
            <a:endParaRPr lang="en-US" sz="3600" dirty="0">
              <a:solidFill>
                <a:srgbClr val="C00000"/>
              </a:solidFill>
              <a:latin typeface="Times New Roman" pitchFamily="18" charset="0"/>
              <a:cs typeface="Times New Roman" pitchFamily="18" charset="0"/>
            </a:endParaRPr>
          </a:p>
        </p:txBody>
      </p:sp>
      <p:sp>
        <p:nvSpPr>
          <p:cNvPr id="4" name="Rectangle 3"/>
          <p:cNvSpPr/>
          <p:nvPr/>
        </p:nvSpPr>
        <p:spPr>
          <a:xfrm>
            <a:off x="711200" y="960120"/>
            <a:ext cx="10668000" cy="3519302"/>
          </a:xfrm>
          <a:prstGeom prst="rect">
            <a:avLst/>
          </a:prstGeom>
        </p:spPr>
        <p:txBody>
          <a:bodyPr wrap="square" lIns="117226" tIns="58613" rIns="117226" bIns="58613">
            <a:spAutoFit/>
          </a:bodyPr>
          <a:lstStyle/>
          <a:p>
            <a:pPr algn="just">
              <a:spcBef>
                <a:spcPct val="50000"/>
              </a:spcBef>
            </a:pPr>
            <a:r>
              <a:rPr lang="en-US" altLang="en-US" sz="2600" dirty="0">
                <a:latin typeface="Times New Roman" pitchFamily="18" charset="0"/>
                <a:cs typeface="Times New Roman" pitchFamily="18" charset="0"/>
              </a:rPr>
              <a:t>        Ở </a:t>
            </a:r>
            <a:r>
              <a:rPr lang="en-US" altLang="en-US" sz="2600" dirty="0" err="1">
                <a:latin typeface="Times New Roman" pitchFamily="18" charset="0"/>
                <a:cs typeface="Times New Roman" pitchFamily="18" charset="0"/>
              </a:rPr>
              <a:t>xã</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Vinh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Quang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huyện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Chiêm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Hoá</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tỉnh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Tuyên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Quang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ai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cũng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biết</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câu</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chuyện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cảm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động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về</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em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Đoàn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Trường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Sinh</a:t>
            </a:r>
            <a:r>
              <a:rPr lang="en-US" altLang="en-US" sz="2600" dirty="0">
                <a:latin typeface="Times New Roman" pitchFamily="18" charset="0"/>
                <a:cs typeface="Times New Roman" pitchFamily="18" charset="0"/>
              </a:rPr>
              <a:t> 10 </a:t>
            </a:r>
            <a:r>
              <a:rPr lang="en-US" altLang="en-US" sz="2600" dirty="0" err="1">
                <a:latin typeface="Times New Roman" pitchFamily="18" charset="0"/>
                <a:cs typeface="Times New Roman" pitchFamily="18" charset="0"/>
              </a:rPr>
              <a:t>năm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cõng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bạn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đến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trường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Quãng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đường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từ</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nhà</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Sinh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tới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trường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dài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hơn</a:t>
            </a:r>
            <a:r>
              <a:rPr lang="en-US" altLang="en-US" sz="2600" dirty="0">
                <a:latin typeface="Times New Roman" pitchFamily="18" charset="0"/>
                <a:cs typeface="Times New Roman" pitchFamily="18" charset="0"/>
              </a:rPr>
              <a:t> 4 </a:t>
            </a:r>
            <a:r>
              <a:rPr lang="en-US" altLang="en-US" sz="2600" dirty="0" err="1">
                <a:latin typeface="Times New Roman" pitchFamily="18" charset="0"/>
                <a:cs typeface="Times New Roman" pitchFamily="18" charset="0"/>
              </a:rPr>
              <a:t>ki</a:t>
            </a:r>
            <a:r>
              <a:rPr lang="en-US" altLang="en-US" sz="2600" dirty="0">
                <a:latin typeface="Times New Roman" pitchFamily="18" charset="0"/>
                <a:cs typeface="Times New Roman" pitchFamily="18" charset="0"/>
              </a:rPr>
              <a:t> – </a:t>
            </a:r>
            <a:r>
              <a:rPr lang="en-US" altLang="en-US" sz="2600" dirty="0" err="1">
                <a:latin typeface="Times New Roman" pitchFamily="18" charset="0"/>
                <a:cs typeface="Times New Roman" pitchFamily="18" charset="0"/>
              </a:rPr>
              <a:t>lô</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mét</a:t>
            </a:r>
            <a:r>
              <a:rPr lang="en-US" altLang="en-US" sz="2600" dirty="0">
                <a:latin typeface="Times New Roman" pitchFamily="18" charset="0"/>
                <a:cs typeface="Times New Roman" pitchFamily="18" charset="0"/>
              </a:rPr>
              <a:t>, qua </a:t>
            </a:r>
            <a:r>
              <a:rPr lang="en-US" altLang="en-US" sz="2600" dirty="0" err="1">
                <a:latin typeface="Times New Roman" pitchFamily="18" charset="0"/>
                <a:cs typeface="Times New Roman" pitchFamily="18" charset="0"/>
              </a:rPr>
              <a:t>đèo</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vượt</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suối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khúc</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khuỷu</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gập</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ghềnh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Thế</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mà</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Sinh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không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quản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khó</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khăn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ngày</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ngày</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cõng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bạn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Hanh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bị</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liệt</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cả</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hai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chân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về</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Nhờ</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bạn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giúp</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đỡ</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lại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có</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chí</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học</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hành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nhiều</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năm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liền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Hanh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là</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học</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sinh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tiên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tiến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có</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năm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còn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tham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gia</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đội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tuyển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học</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sinh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giỏi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cấp</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huyện</a:t>
            </a:r>
            <a:r>
              <a:rPr lang="en-US" altLang="en-US" sz="2600" dirty="0">
                <a:latin typeface="Times New Roman" pitchFamily="18" charset="0"/>
                <a:cs typeface="Times New Roman" pitchFamily="18" charset="0"/>
              </a:rPr>
              <a:t>.</a:t>
            </a:r>
          </a:p>
          <a:p>
            <a:pPr algn="just">
              <a:spcBef>
                <a:spcPct val="50000"/>
              </a:spcBef>
            </a:pPr>
            <a:r>
              <a:rPr lang="en-US" altLang="en-US" sz="2600" dirty="0">
                <a:latin typeface="Times New Roman" pitchFamily="18" charset="0"/>
                <a:cs typeface="Times New Roman" pitchFamily="18" charset="0"/>
              </a:rPr>
              <a:t>                                                                        Theo </a:t>
            </a:r>
            <a:r>
              <a:rPr lang="en-US" altLang="en-US" sz="2600" dirty="0" err="1">
                <a:latin typeface="Times New Roman" pitchFamily="18" charset="0"/>
                <a:cs typeface="Times New Roman" pitchFamily="18" charset="0"/>
              </a:rPr>
              <a:t>báo</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Đại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Đoàn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Kết</a:t>
            </a:r>
            <a:endParaRPr lang="en-US" altLang="en-US" sz="2600" dirty="0">
              <a:latin typeface="Times New Roman" pitchFamily="18" charset="0"/>
              <a:cs typeface="Times New Roman" pitchFamily="18" charset="0"/>
            </a:endParaRPr>
          </a:p>
        </p:txBody>
      </p:sp>
      <p:sp>
        <p:nvSpPr>
          <p:cNvPr id="5" name="TextBox 4">
            <a:extLst>
              <a:ext uri="{FF2B5EF4-FFF2-40B4-BE49-F238E27FC236}"/>
            </a:extLst>
          </p:cNvPr>
          <p:cNvSpPr txBox="1"/>
          <p:nvPr/>
        </p:nvSpPr>
        <p:spPr>
          <a:xfrm>
            <a:off x="561545" y="4550994"/>
            <a:ext cx="11988799" cy="1072478"/>
          </a:xfrm>
          <a:prstGeom prst="rect">
            <a:avLst/>
          </a:prstGeom>
          <a:noFill/>
        </p:spPr>
        <p:txBody>
          <a:bodyPr wrap="square" lIns="117226" tIns="58613" rIns="117226" bIns="58613">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vi-VN" altLang="en-US" sz="3100" dirty="0">
                <a:solidFill>
                  <a:srgbClr val="FF0000"/>
                </a:solidFill>
                <a:latin typeface="Times New Roman" charset="0"/>
              </a:rPr>
              <a:t>4. Trong mỗi đoạn trích có những chữ nào phải viết hoa?        </a:t>
            </a:r>
          </a:p>
          <a:p>
            <a:pPr eaLnBrk="1" hangingPunct="1"/>
            <a:r>
              <a:rPr lang="vi-VN" altLang="en-US" sz="3100" dirty="0">
                <a:solidFill>
                  <a:srgbClr val="FF0000"/>
                </a:solidFill>
                <a:latin typeface="Times New Roman" charset="0"/>
              </a:rPr>
              <a:t>    Vì sao phải viết hoa?</a:t>
            </a:r>
          </a:p>
        </p:txBody>
      </p:sp>
      <p:cxnSp>
        <p:nvCxnSpPr>
          <p:cNvPr id="6" name="Straight Connector 5"/>
          <p:cNvCxnSpPr/>
          <p:nvPr/>
        </p:nvCxnSpPr>
        <p:spPr>
          <a:xfrm>
            <a:off x="2438400" y="1325880"/>
            <a:ext cx="152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5181600" y="1325880"/>
            <a:ext cx="152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7620000" y="1325880"/>
            <a:ext cx="1727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5283200" y="1691640"/>
            <a:ext cx="2540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1828800" y="2148840"/>
            <a:ext cx="965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4724400" y="2057400"/>
            <a:ext cx="76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5537200" y="2514600"/>
            <a:ext cx="76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7264400" y="2788920"/>
            <a:ext cx="76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4521200" y="3154680"/>
            <a:ext cx="76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p:nvPr/>
        </p:nvCxnSpPr>
        <p:spPr>
          <a:xfrm>
            <a:off x="1422401" y="1325880"/>
            <a:ext cx="3175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6654800" y="2514600"/>
            <a:ext cx="76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a:xfrm>
            <a:off x="2946400" y="2788920"/>
            <a:ext cx="762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5529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0 mẫu hình nền powerpoint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80150" y="228600"/>
            <a:ext cx="5231699" cy="672369"/>
          </a:xfrm>
          <a:prstGeom prst="rect">
            <a:avLst/>
          </a:prstGeom>
        </p:spPr>
        <p:txBody>
          <a:bodyPr wrap="none" lIns="117226" tIns="58613" rIns="117226" bIns="58613">
            <a:spAutoFit/>
          </a:bodyPr>
          <a:lstStyle/>
          <a:p>
            <a:pPr algn="ctr"/>
            <a:r>
              <a:rPr lang="en-US" sz="3600" dirty="0" err="1">
                <a:solidFill>
                  <a:srgbClr val="C00000"/>
                </a:solidFill>
                <a:latin typeface="Times New Roman" pitchFamily="18" charset="0"/>
                <a:cs typeface="Times New Roman" pitchFamily="18" charset="0"/>
              </a:rPr>
              <a:t>Mười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năm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cõng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bạn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học</a:t>
            </a:r>
            <a:endParaRPr lang="en-US" sz="3600" dirty="0">
              <a:solidFill>
                <a:srgbClr val="C00000"/>
              </a:solidFill>
              <a:latin typeface="Times New Roman" pitchFamily="18" charset="0"/>
              <a:cs typeface="Times New Roman" pitchFamily="18" charset="0"/>
            </a:endParaRPr>
          </a:p>
        </p:txBody>
      </p:sp>
      <p:sp>
        <p:nvSpPr>
          <p:cNvPr id="4" name="Rectangle 3"/>
          <p:cNvSpPr/>
          <p:nvPr/>
        </p:nvSpPr>
        <p:spPr>
          <a:xfrm>
            <a:off x="711200" y="960120"/>
            <a:ext cx="10668000" cy="3519302"/>
          </a:xfrm>
          <a:prstGeom prst="rect">
            <a:avLst/>
          </a:prstGeom>
        </p:spPr>
        <p:txBody>
          <a:bodyPr wrap="square" lIns="117226" tIns="58613" rIns="117226" bIns="58613">
            <a:spAutoFit/>
          </a:bodyPr>
          <a:lstStyle/>
          <a:p>
            <a:pPr algn="just">
              <a:spcBef>
                <a:spcPct val="50000"/>
              </a:spcBef>
            </a:pPr>
            <a:r>
              <a:rPr lang="en-US" altLang="en-US" sz="2600" dirty="0">
                <a:latin typeface="Times New Roman" pitchFamily="18" charset="0"/>
                <a:cs typeface="Times New Roman" pitchFamily="18" charset="0"/>
              </a:rPr>
              <a:t>        Ở </a:t>
            </a:r>
            <a:r>
              <a:rPr lang="en-US" altLang="en-US" sz="2600" dirty="0" err="1">
                <a:latin typeface="Times New Roman" pitchFamily="18" charset="0"/>
                <a:cs typeface="Times New Roman" pitchFamily="18" charset="0"/>
              </a:rPr>
              <a:t>xã</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Vinh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Quang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huyện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Chiêm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Hoá</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tỉnh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Tuyên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Quang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ai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cũng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biết</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câu</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chuyện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cảm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động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về</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em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Đoàn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Trường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Sinh</a:t>
            </a:r>
            <a:r>
              <a:rPr lang="en-US" altLang="en-US" sz="2600" dirty="0">
                <a:latin typeface="Times New Roman" pitchFamily="18" charset="0"/>
                <a:cs typeface="Times New Roman" pitchFamily="18" charset="0"/>
              </a:rPr>
              <a:t> 10 </a:t>
            </a:r>
            <a:r>
              <a:rPr lang="en-US" altLang="en-US" sz="2600" dirty="0" err="1">
                <a:latin typeface="Times New Roman" pitchFamily="18" charset="0"/>
                <a:cs typeface="Times New Roman" pitchFamily="18" charset="0"/>
              </a:rPr>
              <a:t>năm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cõng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bạn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đến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trường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Quãng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đường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từ</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nhà</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Sinh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tới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trường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dài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hơn</a:t>
            </a:r>
            <a:r>
              <a:rPr lang="en-US" altLang="en-US" sz="2600" dirty="0">
                <a:latin typeface="Times New Roman" pitchFamily="18" charset="0"/>
                <a:cs typeface="Times New Roman" pitchFamily="18" charset="0"/>
              </a:rPr>
              <a:t> </a:t>
            </a:r>
            <a:r>
              <a:rPr lang="en-US" altLang="en-US" sz="2600">
                <a:latin typeface="Times New Roman" pitchFamily="18" charset="0"/>
                <a:cs typeface="Times New Roman" pitchFamily="18" charset="0"/>
              </a:rPr>
              <a:t>4 </a:t>
            </a:r>
            <a:r>
              <a:rPr lang="en-US" altLang="en-US" sz="2600" smtClean="0">
                <a:latin typeface="Times New Roman" pitchFamily="18" charset="0"/>
                <a:cs typeface="Times New Roman" pitchFamily="18" charset="0"/>
              </a:rPr>
              <a:t>ki-lô-mét</a:t>
            </a:r>
            <a:r>
              <a:rPr lang="en-US" altLang="en-US" sz="2600" dirty="0">
                <a:latin typeface="Times New Roman" pitchFamily="18" charset="0"/>
                <a:cs typeface="Times New Roman" pitchFamily="18" charset="0"/>
              </a:rPr>
              <a:t>, qua </a:t>
            </a:r>
            <a:r>
              <a:rPr lang="en-US" altLang="en-US" sz="2600" dirty="0" err="1">
                <a:latin typeface="Times New Roman" pitchFamily="18" charset="0"/>
                <a:cs typeface="Times New Roman" pitchFamily="18" charset="0"/>
              </a:rPr>
              <a:t>đèo</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vượt</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suối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khúc</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khuỷu</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gập</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ghềnh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Thế</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mà</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Sinh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không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quản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khó</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khăn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ngày</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ngày</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cõng</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bạn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Hanh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bị</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liệt</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cả</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hai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chân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về</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Nhờ</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bạn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giúp</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đỡ</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lại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có</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chí</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học</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hành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nhiều</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năm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liền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Hanh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là</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học</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sinh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tiên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tiến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có</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năm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còn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tham</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gia</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đội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tuyển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học</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sinh</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giỏi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cấp</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huyện</a:t>
            </a:r>
            <a:r>
              <a:rPr lang="en-US" altLang="en-US" sz="2600" dirty="0">
                <a:latin typeface="Times New Roman" pitchFamily="18" charset="0"/>
                <a:cs typeface="Times New Roman" pitchFamily="18" charset="0"/>
              </a:rPr>
              <a:t>.</a:t>
            </a:r>
          </a:p>
          <a:p>
            <a:pPr algn="just">
              <a:spcBef>
                <a:spcPct val="50000"/>
              </a:spcBef>
            </a:pPr>
            <a:r>
              <a:rPr lang="en-US" altLang="en-US" sz="2600" dirty="0">
                <a:latin typeface="Times New Roman" pitchFamily="18" charset="0"/>
                <a:cs typeface="Times New Roman" pitchFamily="18" charset="0"/>
              </a:rPr>
              <a:t>                                                                        Theo </a:t>
            </a:r>
            <a:r>
              <a:rPr lang="en-US" altLang="en-US" sz="2600" dirty="0" err="1">
                <a:latin typeface="Times New Roman" pitchFamily="18" charset="0"/>
                <a:cs typeface="Times New Roman" pitchFamily="18" charset="0"/>
              </a:rPr>
              <a:t>báo</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Đại</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Đoàn</a:t>
            </a:r>
            <a:r>
              <a:rPr lang="en-US" altLang="en-US" sz="2600" dirty="0">
                <a:latin typeface="Times New Roman" pitchFamily="18" charset="0"/>
                <a:cs typeface="Times New Roman" pitchFamily="18" charset="0"/>
              </a:rPr>
              <a:t> </a:t>
            </a:r>
            <a:r>
              <a:rPr lang="en-US" altLang="en-US" sz="2600" dirty="0" err="1">
                <a:latin typeface="Times New Roman" pitchFamily="18" charset="0"/>
                <a:cs typeface="Times New Roman" pitchFamily="18" charset="0"/>
              </a:rPr>
              <a:t>Kết</a:t>
            </a:r>
            <a:endParaRPr lang="en-US" altLang="en-US" sz="2600" dirty="0">
              <a:latin typeface="Times New Roman" pitchFamily="18" charset="0"/>
              <a:cs typeface="Times New Roman" pitchFamily="18" charset="0"/>
            </a:endParaRPr>
          </a:p>
        </p:txBody>
      </p:sp>
      <p:sp>
        <p:nvSpPr>
          <p:cNvPr id="5" name="TextBox 4"/>
          <p:cNvSpPr txBox="1">
            <a:spLocks noChangeArrowheads="1"/>
          </p:cNvSpPr>
          <p:nvPr/>
        </p:nvSpPr>
        <p:spPr bwMode="auto">
          <a:xfrm>
            <a:off x="203201" y="4429483"/>
            <a:ext cx="13696951" cy="59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vi-VN" altLang="en-US" sz="3100" dirty="0">
                <a:solidFill>
                  <a:srgbClr val="FF0000"/>
                </a:solidFill>
                <a:latin typeface="Times New Roman" charset="0"/>
                <a:ea typeface="Times New Roman" charset="0"/>
                <a:cs typeface="Times New Roman" charset="0"/>
              </a:rPr>
              <a:t>5. Em hãy nêu các từ khó, dễ lẫn khi viết chính tả có trong đoạn trích.</a:t>
            </a:r>
          </a:p>
        </p:txBody>
      </p:sp>
      <p:cxnSp>
        <p:nvCxnSpPr>
          <p:cNvPr id="6" name="Straight Connector 5"/>
          <p:cNvCxnSpPr/>
          <p:nvPr/>
        </p:nvCxnSpPr>
        <p:spPr>
          <a:xfrm>
            <a:off x="4897395" y="1437091"/>
            <a:ext cx="152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a:off x="3115276" y="2602086"/>
            <a:ext cx="152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flipV="1">
            <a:off x="7481330" y="2582562"/>
            <a:ext cx="834767" cy="6672"/>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2007287" y="2279822"/>
            <a:ext cx="152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1566562" y="2601591"/>
            <a:ext cx="1524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661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0 mẫu hình nền powerpoint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a:spLocks noChangeArrowheads="1"/>
          </p:cNvSpPr>
          <p:nvPr/>
        </p:nvSpPr>
        <p:spPr bwMode="auto">
          <a:xfrm>
            <a:off x="527051" y="689015"/>
            <a:ext cx="11277600" cy="59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100" b="1" dirty="0" err="1">
                <a:solidFill>
                  <a:srgbClr val="C00000"/>
                </a:solidFill>
                <a:latin typeface="Times New Roman" pitchFamily="18" charset="0"/>
                <a:cs typeface="Times New Roman" pitchFamily="18" charset="0"/>
              </a:rPr>
              <a:t>Bài</a:t>
            </a:r>
            <a:r>
              <a:rPr lang="en-US" sz="3100" b="1" dirty="0">
                <a:solidFill>
                  <a:srgbClr val="C00000"/>
                </a:solidFill>
                <a:latin typeface="Times New Roman" pitchFamily="18" charset="0"/>
                <a:cs typeface="Times New Roman" pitchFamily="18" charset="0"/>
              </a:rPr>
              <a:t> </a:t>
            </a:r>
            <a:r>
              <a:rPr lang="en-US" sz="3100" b="1" dirty="0" smtClean="0">
                <a:solidFill>
                  <a:srgbClr val="C00000"/>
                </a:solidFill>
                <a:latin typeface="Times New Roman" pitchFamily="18" charset="0"/>
                <a:cs typeface="Times New Roman" pitchFamily="18" charset="0"/>
              </a:rPr>
              <a:t>1a: </a:t>
            </a:r>
            <a:r>
              <a:rPr lang="vi-VN" sz="3100" b="1" dirty="0">
                <a:solidFill>
                  <a:srgbClr val="C00000"/>
                </a:solidFill>
                <a:latin typeface="Times New Roman" pitchFamily="18" charset="0"/>
                <a:cs typeface="Times New Roman" pitchFamily="18" charset="0"/>
              </a:rPr>
              <a:t>Chọn cách viết đúng từ đã cho trong ng</a:t>
            </a:r>
            <a:r>
              <a:rPr lang="en-US" sz="3100" b="1" dirty="0" err="1">
                <a:solidFill>
                  <a:srgbClr val="C00000"/>
                </a:solidFill>
                <a:latin typeface="Times New Roman" pitchFamily="18" charset="0"/>
                <a:cs typeface="Times New Roman" pitchFamily="18" charset="0"/>
              </a:rPr>
              <a:t>oặc</a:t>
            </a:r>
            <a:r>
              <a:rPr lang="en-US" sz="3100" b="1" dirty="0">
                <a:solidFill>
                  <a:srgbClr val="C00000"/>
                </a:solidFill>
                <a:latin typeface="Times New Roman" pitchFamily="18" charset="0"/>
                <a:cs typeface="Times New Roman" pitchFamily="18" charset="0"/>
              </a:rPr>
              <a:t> đ</a:t>
            </a:r>
            <a:r>
              <a:rPr lang="vi-VN" sz="3100" b="1" dirty="0">
                <a:solidFill>
                  <a:srgbClr val="C00000"/>
                </a:solidFill>
                <a:latin typeface="Times New Roman" pitchFamily="18" charset="0"/>
                <a:cs typeface="Times New Roman" pitchFamily="18" charset="0"/>
              </a:rPr>
              <a:t>ơ</a:t>
            </a:r>
            <a:r>
              <a:rPr lang="en-US" sz="3100" b="1" dirty="0">
                <a:solidFill>
                  <a:srgbClr val="C00000"/>
                </a:solidFill>
                <a:latin typeface="Times New Roman" pitchFamily="18" charset="0"/>
                <a:cs typeface="Times New Roman" pitchFamily="18" charset="0"/>
              </a:rPr>
              <a:t>n </a:t>
            </a:r>
          </a:p>
        </p:txBody>
      </p:sp>
      <p:sp>
        <p:nvSpPr>
          <p:cNvPr id="5" name="TextBox 3"/>
          <p:cNvSpPr txBox="1">
            <a:spLocks noChangeArrowheads="1"/>
          </p:cNvSpPr>
          <p:nvPr/>
        </p:nvSpPr>
        <p:spPr bwMode="auto">
          <a:xfrm>
            <a:off x="304800" y="1417320"/>
            <a:ext cx="11277600" cy="536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vi-VN" sz="3100" b="1" dirty="0">
                <a:solidFill>
                  <a:srgbClr val="000000"/>
                </a:solidFill>
                <a:latin typeface="Times New Roman" pitchFamily="18" charset="0"/>
                <a:cs typeface="Times New Roman" pitchFamily="18" charset="0"/>
              </a:rPr>
              <a:t>Tìm chỗ ngồi</a:t>
            </a:r>
            <a:endParaRPr lang="vi-VN" sz="3100" dirty="0">
              <a:solidFill>
                <a:srgbClr val="000000"/>
              </a:solidFill>
              <a:latin typeface="Times New Roman" pitchFamily="18" charset="0"/>
              <a:cs typeface="Times New Roman" pitchFamily="18" charset="0"/>
            </a:endParaRPr>
          </a:p>
          <a:p>
            <a:pPr algn="just"/>
            <a:r>
              <a:rPr lang="en-US" sz="3100" dirty="0">
                <a:solidFill>
                  <a:srgbClr val="000000"/>
                </a:solidFill>
                <a:latin typeface="Times New Roman" pitchFamily="18" charset="0"/>
                <a:cs typeface="Times New Roman" pitchFamily="18" charset="0"/>
              </a:rPr>
              <a:t>    </a:t>
            </a:r>
            <a:r>
              <a:rPr lang="vi-VN" sz="3100" dirty="0">
                <a:solidFill>
                  <a:srgbClr val="000000"/>
                </a:solidFill>
                <a:latin typeface="Times New Roman" pitchFamily="18" charset="0"/>
                <a:cs typeface="Times New Roman" pitchFamily="18" charset="0"/>
              </a:rPr>
              <a:t>Rạp đang chiếu phim thì một bà đứng dậy len qua hàng ghế ra ngoài. Lát (sau / xau), bà trở lại và hỏi ông ngồi đầu hàng ghế (rằng / rằn) :</a:t>
            </a:r>
          </a:p>
          <a:p>
            <a:pPr algn="just"/>
            <a:r>
              <a:rPr lang="vi-VN" sz="3100" dirty="0">
                <a:solidFill>
                  <a:srgbClr val="000000"/>
                </a:solidFill>
                <a:latin typeface="Times New Roman" pitchFamily="18" charset="0"/>
                <a:cs typeface="Times New Roman" pitchFamily="18" charset="0"/>
              </a:rPr>
              <a:t>- Thưa ông ! Phải (chăng / chăn) lúc ra ngoài tôi vô ý giẫm vào chân ông ?</a:t>
            </a:r>
          </a:p>
          <a:p>
            <a:pPr algn="just"/>
            <a:r>
              <a:rPr lang="vi-VN" sz="3100" dirty="0">
                <a:solidFill>
                  <a:srgbClr val="000000"/>
                </a:solidFill>
                <a:latin typeface="Times New Roman" pitchFamily="18" charset="0"/>
                <a:cs typeface="Times New Roman" pitchFamily="18" charset="0"/>
              </a:rPr>
              <a:t>- Vâng, nhưng (sin / xin) bà đừng (băng khoăng / băn khoăn), tôi không (sao / xao) !</a:t>
            </a:r>
          </a:p>
          <a:p>
            <a:pPr algn="just"/>
            <a:r>
              <a:rPr lang="vi-VN" sz="3100" dirty="0">
                <a:solidFill>
                  <a:srgbClr val="000000"/>
                </a:solidFill>
                <a:latin typeface="Times New Roman" pitchFamily="18" charset="0"/>
                <a:cs typeface="Times New Roman" pitchFamily="18" charset="0"/>
              </a:rPr>
              <a:t>- Dạ không ! Tôi chỉ muốn hỏi để (sem / xem) tôi có tìm đúng hàng ghế của mình không.</a:t>
            </a:r>
          </a:p>
          <a:p>
            <a:pPr algn="r"/>
            <a:r>
              <a:rPr lang="vi-VN" sz="3100" dirty="0">
                <a:solidFill>
                  <a:srgbClr val="000000"/>
                </a:solidFill>
                <a:latin typeface="Times New Roman" pitchFamily="18" charset="0"/>
                <a:cs typeface="Times New Roman" pitchFamily="18" charset="0"/>
              </a:rPr>
              <a:t>TRUYỆN VUI NƯỚC NGOÀI</a:t>
            </a:r>
          </a:p>
        </p:txBody>
      </p:sp>
      <p:cxnSp>
        <p:nvCxnSpPr>
          <p:cNvPr id="7" name="Straight Connector 6"/>
          <p:cNvCxnSpPr/>
          <p:nvPr/>
        </p:nvCxnSpPr>
        <p:spPr>
          <a:xfrm>
            <a:off x="10470292" y="2912487"/>
            <a:ext cx="8128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2185773" y="2900131"/>
            <a:ext cx="8128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3635632" y="3883729"/>
            <a:ext cx="9144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3860800" y="4810486"/>
            <a:ext cx="8128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8928443" y="4822843"/>
            <a:ext cx="17272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1563816" y="5267685"/>
            <a:ext cx="8128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7084540" y="5724886"/>
            <a:ext cx="812800"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582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50 mẫu hình nền powerpoint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1"/>
          <p:cNvSpPr txBox="1">
            <a:spLocks noChangeArrowheads="1"/>
          </p:cNvSpPr>
          <p:nvPr/>
        </p:nvSpPr>
        <p:spPr bwMode="auto">
          <a:xfrm>
            <a:off x="637117" y="228600"/>
            <a:ext cx="6576483" cy="7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3800" b="1" dirty="0" err="1">
                <a:solidFill>
                  <a:srgbClr val="C00000"/>
                </a:solidFill>
                <a:latin typeface="Times New Roman" pitchFamily="18" charset="0"/>
                <a:cs typeface="Times New Roman" pitchFamily="18" charset="0"/>
              </a:rPr>
              <a:t>Bài</a:t>
            </a:r>
            <a:r>
              <a:rPr lang="en-US" sz="3800" b="1" dirty="0">
                <a:solidFill>
                  <a:srgbClr val="C00000"/>
                </a:solidFill>
                <a:latin typeface="Times New Roman" pitchFamily="18" charset="0"/>
                <a:cs typeface="Times New Roman" pitchFamily="18" charset="0"/>
              </a:rPr>
              <a:t> 2</a:t>
            </a:r>
            <a:r>
              <a:rPr lang="en-US" sz="3800" b="1" dirty="0" smtClean="0">
                <a:solidFill>
                  <a:srgbClr val="C00000"/>
                </a:solidFill>
                <a:latin typeface="Times New Roman" pitchFamily="18" charset="0"/>
                <a:cs typeface="Times New Roman" pitchFamily="18" charset="0"/>
              </a:rPr>
              <a:t>: </a:t>
            </a:r>
            <a:r>
              <a:rPr lang="en-US" sz="4100" b="1" dirty="0" err="1">
                <a:solidFill>
                  <a:srgbClr val="C00000"/>
                </a:solidFill>
                <a:latin typeface="Times New Roman" pitchFamily="18" charset="0"/>
                <a:cs typeface="Times New Roman" pitchFamily="18" charset="0"/>
              </a:rPr>
              <a:t>Giải</a:t>
            </a:r>
            <a:r>
              <a:rPr lang="en-US" sz="4100" b="1" dirty="0">
                <a:solidFill>
                  <a:srgbClr val="C00000"/>
                </a:solidFill>
                <a:latin typeface="Times New Roman" pitchFamily="18" charset="0"/>
                <a:cs typeface="Times New Roman" pitchFamily="18" charset="0"/>
              </a:rPr>
              <a:t> </a:t>
            </a:r>
            <a:r>
              <a:rPr lang="en-US" sz="4100" b="1" dirty="0" err="1">
                <a:solidFill>
                  <a:srgbClr val="C00000"/>
                </a:solidFill>
                <a:latin typeface="Times New Roman" pitchFamily="18" charset="0"/>
                <a:cs typeface="Times New Roman" pitchFamily="18" charset="0"/>
              </a:rPr>
              <a:t>các</a:t>
            </a:r>
            <a:r>
              <a:rPr lang="en-US" sz="4100" b="1" dirty="0">
                <a:solidFill>
                  <a:srgbClr val="C00000"/>
                </a:solidFill>
                <a:latin typeface="Times New Roman" pitchFamily="18" charset="0"/>
                <a:cs typeface="Times New Roman" pitchFamily="18" charset="0"/>
              </a:rPr>
              <a:t> </a:t>
            </a:r>
            <a:r>
              <a:rPr lang="en-US" sz="4100" b="1" dirty="0" err="1">
                <a:solidFill>
                  <a:srgbClr val="C00000"/>
                </a:solidFill>
                <a:latin typeface="Times New Roman" pitchFamily="18" charset="0"/>
                <a:cs typeface="Times New Roman" pitchFamily="18" charset="0"/>
              </a:rPr>
              <a:t>câu</a:t>
            </a:r>
            <a:r>
              <a:rPr lang="en-US" sz="4100" b="1" dirty="0">
                <a:solidFill>
                  <a:srgbClr val="C00000"/>
                </a:solidFill>
                <a:latin typeface="Times New Roman" pitchFamily="18" charset="0"/>
                <a:cs typeface="Times New Roman" pitchFamily="18" charset="0"/>
              </a:rPr>
              <a:t> </a:t>
            </a:r>
            <a:r>
              <a:rPr lang="en-US" sz="4100" b="1" dirty="0" err="1">
                <a:solidFill>
                  <a:srgbClr val="C00000"/>
                </a:solidFill>
                <a:latin typeface="Times New Roman" pitchFamily="18" charset="0"/>
                <a:cs typeface="Times New Roman" pitchFamily="18" charset="0"/>
              </a:rPr>
              <a:t>đố</a:t>
            </a:r>
            <a:r>
              <a:rPr lang="en-US" sz="4100" b="1" dirty="0">
                <a:solidFill>
                  <a:srgbClr val="C00000"/>
                </a:solidFill>
                <a:latin typeface="Times New Roman" pitchFamily="18" charset="0"/>
                <a:cs typeface="Times New Roman" pitchFamily="18" charset="0"/>
              </a:rPr>
              <a:t> </a:t>
            </a:r>
            <a:r>
              <a:rPr lang="en-US" sz="4100" b="1" dirty="0" err="1">
                <a:solidFill>
                  <a:srgbClr val="C00000"/>
                </a:solidFill>
                <a:latin typeface="Times New Roman" pitchFamily="18" charset="0"/>
                <a:cs typeface="Times New Roman" pitchFamily="18" charset="0"/>
              </a:rPr>
              <a:t>sau</a:t>
            </a:r>
            <a:r>
              <a:rPr lang="en-US" sz="4100" b="1" dirty="0">
                <a:solidFill>
                  <a:srgbClr val="C00000"/>
                </a:solidFill>
                <a:latin typeface="Times New Roman" pitchFamily="18" charset="0"/>
                <a:cs typeface="Times New Roman" pitchFamily="18" charset="0"/>
              </a:rPr>
              <a:t>:</a:t>
            </a:r>
            <a:endParaRPr lang="en-US" sz="3800" b="1" dirty="0">
              <a:solidFill>
                <a:srgbClr val="C00000"/>
              </a:solidFill>
              <a:latin typeface="Times New Roman" pitchFamily="18" charset="0"/>
              <a:cs typeface="Times New Roman" pitchFamily="18" charset="0"/>
            </a:endParaRPr>
          </a:p>
        </p:txBody>
      </p:sp>
      <p:sp>
        <p:nvSpPr>
          <p:cNvPr id="4" name="TextBox 5"/>
          <p:cNvSpPr txBox="1">
            <a:spLocks noChangeArrowheads="1"/>
          </p:cNvSpPr>
          <p:nvPr/>
        </p:nvSpPr>
        <p:spPr bwMode="auto">
          <a:xfrm>
            <a:off x="662860" y="952706"/>
            <a:ext cx="11277600" cy="264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4100" dirty="0">
                <a:solidFill>
                  <a:srgbClr val="000000"/>
                </a:solidFill>
                <a:latin typeface="Times New Roman" pitchFamily="18" charset="0"/>
                <a:cs typeface="Times New Roman" pitchFamily="18" charset="0"/>
              </a:rPr>
              <a:t>a)</a:t>
            </a:r>
          </a:p>
          <a:p>
            <a:pPr algn="ctr"/>
            <a:r>
              <a:rPr lang="vi-VN" sz="4100" dirty="0">
                <a:solidFill>
                  <a:srgbClr val="000000"/>
                </a:solidFill>
                <a:latin typeface="Times New Roman" pitchFamily="18" charset="0"/>
                <a:cs typeface="Times New Roman" pitchFamily="18" charset="0"/>
              </a:rPr>
              <a:t>Để nguyên - tên một loài chim</a:t>
            </a:r>
          </a:p>
          <a:p>
            <a:pPr algn="ctr"/>
            <a:r>
              <a:rPr lang="vi-VN" sz="4100" dirty="0">
                <a:solidFill>
                  <a:srgbClr val="000000"/>
                </a:solidFill>
                <a:latin typeface="Times New Roman" pitchFamily="18" charset="0"/>
                <a:cs typeface="Times New Roman" pitchFamily="18" charset="0"/>
              </a:rPr>
              <a:t>Bỏ sắc - thường thấy ban đêm trên trời.</a:t>
            </a:r>
          </a:p>
          <a:p>
            <a:pPr algn="ctr"/>
            <a:r>
              <a:rPr lang="vi-VN" sz="4100" dirty="0">
                <a:solidFill>
                  <a:srgbClr val="000000"/>
                </a:solidFill>
                <a:latin typeface="Times New Roman" pitchFamily="18" charset="0"/>
                <a:cs typeface="Times New Roman" pitchFamily="18" charset="0"/>
              </a:rPr>
              <a:t>                                                  (Là chữ g</a:t>
            </a:r>
            <a:r>
              <a:rPr lang="en-US" sz="4100" dirty="0">
                <a:solidFill>
                  <a:srgbClr val="000000"/>
                </a:solidFill>
                <a:latin typeface="Times New Roman" pitchFamily="18" charset="0"/>
                <a:cs typeface="Times New Roman" pitchFamily="18" charset="0"/>
              </a:rPr>
              <a:t>ì</a:t>
            </a:r>
            <a:r>
              <a:rPr lang="vi-VN" sz="4100" dirty="0">
                <a:solidFill>
                  <a:srgbClr val="000000"/>
                </a:solidFill>
                <a:latin typeface="Times New Roman" pitchFamily="18" charset="0"/>
                <a:cs typeface="Times New Roman" pitchFamily="18" charset="0"/>
              </a:rPr>
              <a:t>?)</a:t>
            </a:r>
          </a:p>
        </p:txBody>
      </p:sp>
      <p:sp>
        <p:nvSpPr>
          <p:cNvPr id="5" name="TextBox 4"/>
          <p:cNvSpPr txBox="1">
            <a:spLocks noChangeArrowheads="1"/>
          </p:cNvSpPr>
          <p:nvPr/>
        </p:nvSpPr>
        <p:spPr bwMode="auto">
          <a:xfrm>
            <a:off x="4927600" y="3184336"/>
            <a:ext cx="2336800" cy="7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226" tIns="58613" rIns="117226" bIns="5861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100" b="1" dirty="0" err="1">
                <a:solidFill>
                  <a:srgbClr val="0000FF"/>
                </a:solidFill>
                <a:latin typeface="Times New Roman" pitchFamily="18" charset="0"/>
                <a:cs typeface="Times New Roman" pitchFamily="18" charset="0"/>
              </a:rPr>
              <a:t>sáo</a:t>
            </a:r>
            <a:r>
              <a:rPr lang="en-US" sz="4100" b="1" dirty="0">
                <a:solidFill>
                  <a:srgbClr val="0000FF"/>
                </a:solidFill>
                <a:latin typeface="Times New Roman" pitchFamily="18" charset="0"/>
                <a:cs typeface="Times New Roman" pitchFamily="18" charset="0"/>
              </a:rPr>
              <a:t> – </a:t>
            </a:r>
            <a:r>
              <a:rPr lang="en-US" sz="4100" b="1" dirty="0" err="1">
                <a:solidFill>
                  <a:srgbClr val="0000FF"/>
                </a:solidFill>
                <a:latin typeface="Times New Roman" pitchFamily="18" charset="0"/>
                <a:cs typeface="Times New Roman" pitchFamily="18" charset="0"/>
              </a:rPr>
              <a:t>sao</a:t>
            </a:r>
            <a:r>
              <a:rPr lang="en-US" sz="4100" b="1" dirty="0">
                <a:solidFill>
                  <a:srgbClr val="0000FF"/>
                </a:solidFill>
                <a:latin typeface="Times New Roman" pitchFamily="18" charset="0"/>
                <a:cs typeface="Times New Roman" pitchFamily="18" charset="0"/>
              </a:rPr>
              <a:t> </a:t>
            </a:r>
          </a:p>
        </p:txBody>
      </p:sp>
      <p:pic>
        <p:nvPicPr>
          <p:cNvPr id="1026" name="Picture 2" descr="10 ngôi sao sáng nhất trên bầu trời - KhoaHoc.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572" y="3967066"/>
            <a:ext cx="3311611" cy="21635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698" y="3994321"/>
            <a:ext cx="2852351" cy="213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41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43697"/>
            <a:ext cx="12488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extLst>
          </p:cNvPr>
          <p:cNvSpPr txBox="1"/>
          <p:nvPr/>
        </p:nvSpPr>
        <p:spPr>
          <a:xfrm>
            <a:off x="4745125" y="308489"/>
            <a:ext cx="3150844" cy="708025"/>
          </a:xfrm>
          <a:prstGeom prst="rect">
            <a:avLst/>
          </a:prstGeom>
          <a:noFill/>
        </p:spPr>
        <p:txBody>
          <a:bodyPr wrap="square">
            <a:spAutoFit/>
          </a:bodyPr>
          <a:lstStyle/>
          <a:p>
            <a:pPr fontAlgn="auto">
              <a:spcBef>
                <a:spcPts val="0"/>
              </a:spcBef>
              <a:spcAft>
                <a:spcPts val="0"/>
              </a:spcAft>
              <a:defRPr/>
            </a:pPr>
            <a:r>
              <a:rPr lang="vi-VN" sz="4000" b="1" i="1" u="sng" dirty="0">
                <a:effectLst>
                  <a:outerShdw blurRad="38100" dist="38100" dir="2700000" algn="tl">
                    <a:srgbClr val="000000">
                      <a:alpha val="43137"/>
                    </a:srgbClr>
                  </a:outerShdw>
                </a:effectLst>
                <a:latin typeface="+mj-lt"/>
                <a:ea typeface="+mn-ea"/>
                <a:cs typeface="+mn-cs"/>
              </a:rPr>
              <a:t>TRÒ CHƠI</a:t>
            </a:r>
          </a:p>
        </p:txBody>
      </p:sp>
      <p:sp>
        <p:nvSpPr>
          <p:cNvPr id="5" name="TextBox 4">
            <a:extLst>
              <a:ext uri="{FF2B5EF4-FFF2-40B4-BE49-F238E27FC236}"/>
            </a:extLst>
          </p:cNvPr>
          <p:cNvSpPr txBox="1"/>
          <p:nvPr/>
        </p:nvSpPr>
        <p:spPr>
          <a:xfrm>
            <a:off x="1166813" y="1049466"/>
            <a:ext cx="11025187" cy="830263"/>
          </a:xfrm>
          <a:prstGeom prst="rect">
            <a:avLst/>
          </a:prstGeom>
          <a:noFill/>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altLang="en-US" sz="4800" b="1" i="1" dirty="0" smtClean="0">
                <a:solidFill>
                  <a:srgbClr val="FF0000"/>
                </a:solidFill>
                <a:effectLst>
                  <a:outerShdw blurRad="38100" dist="38100" dir="2700000" algn="tl">
                    <a:srgbClr val="C0C0C0"/>
                  </a:outerShdw>
                </a:effectLst>
                <a:latin typeface="Times New Roman" charset="0"/>
              </a:rPr>
              <a:t>A</a:t>
            </a:r>
            <a:r>
              <a:rPr lang="vi-VN" altLang="en-US" sz="4800" b="1" i="1" dirty="0" smtClean="0">
                <a:solidFill>
                  <a:srgbClr val="FF0000"/>
                </a:solidFill>
                <a:effectLst>
                  <a:outerShdw blurRad="38100" dist="38100" dir="2700000" algn="tl">
                    <a:srgbClr val="C0C0C0"/>
                  </a:outerShdw>
                </a:effectLst>
                <a:latin typeface="Times New Roman" charset="0"/>
              </a:rPr>
              <a:t>I NHANH AI ĐÚNG</a:t>
            </a:r>
            <a:endParaRPr lang="vi-VN" altLang="en-US" sz="4800" b="1" i="1" dirty="0">
              <a:solidFill>
                <a:srgbClr val="FF0000"/>
              </a:solidFill>
              <a:effectLst>
                <a:outerShdw blurRad="38100" dist="38100" dir="2700000" algn="tl">
                  <a:srgbClr val="C0C0C0"/>
                </a:outerShdw>
              </a:effectLst>
              <a:latin typeface="Times New Roman" charset="0"/>
            </a:endParaRPr>
          </a:p>
        </p:txBody>
      </p:sp>
      <p:sp>
        <p:nvSpPr>
          <p:cNvPr id="2" name="Cloud 1"/>
          <p:cNvSpPr/>
          <p:nvPr/>
        </p:nvSpPr>
        <p:spPr>
          <a:xfrm>
            <a:off x="523103" y="4176584"/>
            <a:ext cx="5572897" cy="1779373"/>
          </a:xfrm>
          <a:prstGeom prst="cloud">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vi-VN" sz="4000" dirty="0" smtClean="0">
                <a:latin typeface="+mj-lt"/>
              </a:rPr>
              <a:t>Tìm 3 tiếng có chứa l/n</a:t>
            </a:r>
            <a:endParaRPr lang="en-US" sz="4000" dirty="0">
              <a:latin typeface="+mj-lt"/>
            </a:endParaRPr>
          </a:p>
        </p:txBody>
      </p:sp>
      <p:sp>
        <p:nvSpPr>
          <p:cNvPr id="6" name="Cloud 5"/>
          <p:cNvSpPr/>
          <p:nvPr/>
        </p:nvSpPr>
        <p:spPr>
          <a:xfrm>
            <a:off x="6474941" y="3941805"/>
            <a:ext cx="5717060" cy="1882347"/>
          </a:xfrm>
          <a:prstGeom prst="cloud">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vi-VN" sz="4000" smtClean="0">
                <a:latin typeface="+mj-lt"/>
              </a:rPr>
              <a:t>Tìm 3 tiếng có chứa s/x</a:t>
            </a:r>
            <a:endParaRPr lang="en-US" sz="40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7432"/>
            <a:ext cx="12192000" cy="6830568"/>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grpSp>
      <p:sp>
        <p:nvSpPr>
          <p:cNvPr id="5" name="Rectangle 4"/>
          <p:cNvSpPr/>
          <p:nvPr/>
        </p:nvSpPr>
        <p:spPr>
          <a:xfrm>
            <a:off x="3969995" y="679621"/>
            <a:ext cx="2785324" cy="949368"/>
          </a:xfrm>
          <a:prstGeom prst="rect">
            <a:avLst/>
          </a:prstGeom>
          <a:noFill/>
        </p:spPr>
        <p:txBody>
          <a:bodyPr wrap="none" lIns="117226" tIns="58613" rIns="117226" bIns="58613">
            <a:spAutoFit/>
          </a:bodyPr>
          <a:lstStyle/>
          <a:p>
            <a:pPr algn="ctr"/>
            <a:r>
              <a:rPr lang="vi-V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DẶN DÒ:</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481914" y="1896410"/>
            <a:ext cx="8648438" cy="3539430"/>
          </a:xfrm>
          <a:prstGeom prst="rect">
            <a:avLst/>
          </a:prstGeom>
          <a:noFill/>
          <a:ln w="12700">
            <a:solidFill>
              <a:schemeClr val="tx1"/>
            </a:solidFill>
          </a:ln>
        </p:spPr>
        <p:txBody>
          <a:bodyPr wrap="square" rtlCol="0">
            <a:spAutoFit/>
          </a:bodyPr>
          <a:lstStyle/>
          <a:p>
            <a:r>
              <a:rPr lang="vi-VN" sz="3200" dirty="0" smtClean="0">
                <a:latin typeface="+mj-lt"/>
              </a:rPr>
              <a:t>Các em tự viết 2 đoạn chính tả vào tập Tiếng Việt:</a:t>
            </a:r>
          </a:p>
          <a:p>
            <a:pPr marL="514350" indent="-514350">
              <a:buAutoNum type="arabicPeriod"/>
            </a:pPr>
            <a:r>
              <a:rPr lang="vi-VN" sz="3200" dirty="0" smtClean="0">
                <a:latin typeface="+mj-lt"/>
              </a:rPr>
              <a:t>Dế Mèn bênh vực kẻ yếu </a:t>
            </a:r>
            <a:endParaRPr lang="en-US" sz="3200" dirty="0" smtClean="0">
              <a:latin typeface="+mj-lt"/>
            </a:endParaRPr>
          </a:p>
          <a:p>
            <a:pPr algn="just"/>
            <a:r>
              <a:rPr lang="en-US" sz="3200" dirty="0">
                <a:latin typeface="+mj-lt"/>
              </a:rPr>
              <a:t>	</a:t>
            </a:r>
            <a:r>
              <a:rPr lang="vi-VN" sz="3200" dirty="0" smtClean="0">
                <a:latin typeface="+mj-lt"/>
              </a:rPr>
              <a:t>từ Một hôm ... đến vẫn khóc. (Sách giáo khoa TV tập 1 – Trang 5)</a:t>
            </a:r>
          </a:p>
          <a:p>
            <a:r>
              <a:rPr lang="en-US" sz="3200" dirty="0" smtClean="0">
                <a:latin typeface="+mj-lt"/>
              </a:rPr>
              <a:t>2. </a:t>
            </a:r>
            <a:r>
              <a:rPr lang="vi-VN" sz="3200" dirty="0" smtClean="0">
                <a:latin typeface="+mj-lt"/>
              </a:rPr>
              <a:t>Mười năm cõng bạn đi học.</a:t>
            </a:r>
            <a:r>
              <a:rPr lang="vi-VN" sz="3200" dirty="0"/>
              <a:t> </a:t>
            </a:r>
            <a:r>
              <a:rPr lang="vi-VN" sz="3200" dirty="0">
                <a:latin typeface="+mj-lt"/>
              </a:rPr>
              <a:t>(Sách giáo khoa TV tập 1 – Trang </a:t>
            </a:r>
            <a:r>
              <a:rPr lang="vi-VN" sz="3200" dirty="0" smtClean="0">
                <a:latin typeface="+mj-lt"/>
              </a:rPr>
              <a:t>16)</a:t>
            </a:r>
            <a:endParaRPr lang="vi-VN" sz="3200" dirty="0">
              <a:latin typeface="+mj-lt"/>
            </a:endParaRPr>
          </a:p>
          <a:p>
            <a:pPr marL="514350" indent="-514350">
              <a:buAutoNum type="arabicPeriod"/>
            </a:pPr>
            <a:endParaRPr lang="vi-VN" sz="3200" dirty="0" smtClean="0">
              <a:latin typeface="+mj-lt"/>
            </a:endParaRPr>
          </a:p>
        </p:txBody>
      </p:sp>
    </p:spTree>
    <p:extLst>
      <p:ext uri="{BB962C8B-B14F-4D97-AF65-F5344CB8AC3E}">
        <p14:creationId xmlns:p14="http://schemas.microsoft.com/office/powerpoint/2010/main" val="945696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188219" y="2548714"/>
            <a:ext cx="0" cy="4144618"/>
          </a:xfrm>
          <a:prstGeom prst="line">
            <a:avLst/>
          </a:prstGeom>
          <a:ln w="38100"/>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538324" y="2166173"/>
            <a:ext cx="1192696" cy="584775"/>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Lỗi</a:t>
            </a:r>
            <a:endParaRPr lang="en-US" sz="32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234778" y="2573428"/>
            <a:ext cx="1953442" cy="9134"/>
          </a:xfrm>
          <a:prstGeom prst="line">
            <a:avLst/>
          </a:prstGeom>
        </p:spPr>
        <p:style>
          <a:lnRef idx="3">
            <a:schemeClr val="dk1"/>
          </a:lnRef>
          <a:fillRef idx="0">
            <a:schemeClr val="dk1"/>
          </a:fillRef>
          <a:effectRef idx="2">
            <a:schemeClr val="dk1"/>
          </a:effectRef>
          <a:fontRef idx="minor">
            <a:schemeClr val="tx1"/>
          </a:fontRef>
        </p:style>
      </p:cxnSp>
      <p:sp>
        <p:nvSpPr>
          <p:cNvPr id="9" name="Rectangle 8"/>
          <p:cNvSpPr/>
          <p:nvPr/>
        </p:nvSpPr>
        <p:spPr>
          <a:xfrm>
            <a:off x="3048000" y="1257559"/>
            <a:ext cx="6096000" cy="1200329"/>
          </a:xfrm>
          <a:prstGeom prst="rect">
            <a:avLst/>
          </a:prstGeom>
        </p:spPr>
        <p:txBody>
          <a:bodyPr>
            <a:spAutoFit/>
          </a:bodyPr>
          <a:lstStyle/>
          <a:p>
            <a:pPr algn="ctr" eaLnBrk="1" hangingPunct="1"/>
            <a:r>
              <a:rPr lang="vi-VN" altLang="en-US" sz="2400" b="1" dirty="0" smtClean="0">
                <a:latin typeface="+mj-lt"/>
              </a:rPr>
              <a:t>Thứ</a:t>
            </a:r>
            <a:r>
              <a:rPr lang="en-US" altLang="en-US" sz="2400" b="1" dirty="0" smtClean="0">
                <a:latin typeface="+mj-lt"/>
              </a:rPr>
              <a:t> </a:t>
            </a:r>
            <a:r>
              <a:rPr lang="en-US" altLang="en-US" sz="2400" b="1" dirty="0" err="1" smtClean="0">
                <a:latin typeface="+mj-lt"/>
              </a:rPr>
              <a:t>Năm</a:t>
            </a:r>
            <a:r>
              <a:rPr lang="vi-VN" altLang="en-US" sz="2400" b="1" dirty="0" smtClean="0">
                <a:latin typeface="+mj-lt"/>
              </a:rPr>
              <a:t> </a:t>
            </a:r>
            <a:r>
              <a:rPr lang="vi-VN" altLang="en-US" sz="2400" b="1" dirty="0">
                <a:latin typeface="+mj-lt"/>
              </a:rPr>
              <a:t>, ngày</a:t>
            </a:r>
            <a:r>
              <a:rPr lang="en-US" altLang="en-US" sz="2400" b="1" dirty="0">
                <a:latin typeface="+mj-lt"/>
              </a:rPr>
              <a:t> </a:t>
            </a:r>
            <a:r>
              <a:rPr lang="en-US" altLang="en-US" sz="2400" b="1" dirty="0" smtClean="0">
                <a:latin typeface="+mj-lt"/>
              </a:rPr>
              <a:t>23</a:t>
            </a:r>
            <a:r>
              <a:rPr lang="vi-VN" altLang="en-US" sz="2400" b="1" dirty="0" smtClean="0">
                <a:latin typeface="+mj-lt"/>
              </a:rPr>
              <a:t> </a:t>
            </a:r>
            <a:r>
              <a:rPr lang="vi-VN" altLang="en-US" sz="2400" b="1" dirty="0">
                <a:latin typeface="+mj-lt"/>
              </a:rPr>
              <a:t>tháng </a:t>
            </a:r>
            <a:r>
              <a:rPr lang="en-US" altLang="en-US" sz="2400" b="1" dirty="0" smtClean="0">
                <a:latin typeface="+mj-lt"/>
              </a:rPr>
              <a:t>9</a:t>
            </a:r>
            <a:r>
              <a:rPr lang="vi-VN" altLang="en-US" sz="2400" b="1" dirty="0" smtClean="0">
                <a:latin typeface="+mj-lt"/>
              </a:rPr>
              <a:t> </a:t>
            </a:r>
            <a:r>
              <a:rPr lang="vi-VN" altLang="en-US" sz="2400" b="1" dirty="0">
                <a:latin typeface="+mj-lt"/>
              </a:rPr>
              <a:t>năm 2021</a:t>
            </a:r>
          </a:p>
          <a:p>
            <a:pPr algn="ctr" eaLnBrk="1" hangingPunct="1"/>
            <a:r>
              <a:rPr lang="vi-VN" altLang="en-US" sz="2400" b="1" dirty="0">
                <a:latin typeface="+mj-lt"/>
              </a:rPr>
              <a:t>Chính </a:t>
            </a:r>
            <a:r>
              <a:rPr lang="vi-VN" altLang="en-US" sz="2400" b="1" dirty="0" smtClean="0">
                <a:latin typeface="+mj-lt"/>
              </a:rPr>
              <a:t>tả (Nghe viết)</a:t>
            </a:r>
            <a:endParaRPr lang="vi-VN" altLang="en-US" sz="2400" b="1" dirty="0">
              <a:latin typeface="+mj-lt"/>
            </a:endParaRPr>
          </a:p>
          <a:p>
            <a:pPr algn="ctr" eaLnBrk="1" hangingPunct="1"/>
            <a:r>
              <a:rPr lang="vi-VN" altLang="en-US" sz="2400" b="1" dirty="0">
                <a:solidFill>
                  <a:srgbClr val="C00000"/>
                </a:solidFill>
                <a:latin typeface="+mj-lt"/>
              </a:rPr>
              <a:t>Dế Mèn bênh </a:t>
            </a:r>
            <a:r>
              <a:rPr lang="en-US" altLang="en-US" sz="2400" b="1" dirty="0" smtClean="0">
                <a:solidFill>
                  <a:srgbClr val="C00000"/>
                </a:solidFill>
                <a:latin typeface="+mj-lt"/>
              </a:rPr>
              <a:t>v</a:t>
            </a:r>
            <a:r>
              <a:rPr lang="vi-VN" altLang="en-US" sz="2400" b="1" dirty="0" smtClean="0">
                <a:solidFill>
                  <a:srgbClr val="C00000"/>
                </a:solidFill>
                <a:latin typeface="+mj-lt"/>
              </a:rPr>
              <a:t>ực </a:t>
            </a:r>
            <a:r>
              <a:rPr lang="vi-VN" altLang="en-US" sz="2400" b="1" dirty="0">
                <a:solidFill>
                  <a:srgbClr val="C00000"/>
                </a:solidFill>
                <a:latin typeface="+mj-lt"/>
              </a:rPr>
              <a:t>kẻ yếu</a:t>
            </a:r>
            <a:endParaRPr lang="vi-VN" altLang="en-US" sz="2400" dirty="0">
              <a:solidFill>
                <a:srgbClr val="C00000"/>
              </a:solidFill>
              <a:latin typeface="+mj-lt"/>
            </a:endParaRPr>
          </a:p>
        </p:txBody>
      </p:sp>
      <p:sp>
        <p:nvSpPr>
          <p:cNvPr id="2" name="Rectangle 1"/>
          <p:cNvSpPr/>
          <p:nvPr/>
        </p:nvSpPr>
        <p:spPr>
          <a:xfrm>
            <a:off x="2228178" y="2703016"/>
            <a:ext cx="9099464" cy="3785652"/>
          </a:xfrm>
          <a:prstGeom prst="rect">
            <a:avLst/>
          </a:prstGeom>
        </p:spPr>
        <p:txBody>
          <a:bodyPr wrap="square">
            <a:spAutoFit/>
          </a:bodyPr>
          <a:lstStyle/>
          <a:p>
            <a:pPr algn="just" eaLnBrk="1" hangingPunct="1"/>
            <a:r>
              <a:rPr lang="vi-VN" altLang="en-US" sz="2400" b="1" dirty="0" smtClean="0">
                <a:latin typeface="+mj-lt"/>
              </a:rPr>
              <a:t>	Một </a:t>
            </a:r>
            <a:r>
              <a:rPr lang="vi-VN" altLang="en-US" sz="2400" b="1" dirty="0">
                <a:latin typeface="+mj-lt"/>
              </a:rPr>
              <a:t>hôm, qua một vùng cỏ xước xanh dài. Tôi chợt nghe tiếng khóc tỉ tê. Đi vài bước nữa, tôi gặp chị Nhà Trò ngồi gục đầu bên tảng đá cuội.</a:t>
            </a:r>
          </a:p>
          <a:p>
            <a:pPr algn="just" eaLnBrk="1" hangingPunct="1"/>
            <a:r>
              <a:rPr lang="vi-VN" altLang="en-US" sz="2400" b="1" dirty="0">
                <a:latin typeface="+mj-lt"/>
              </a:rPr>
              <a:t>        Chị Nhà Trò đã bé nhỏ lại gầy yếu quá, người bự những phấn, như mới </a:t>
            </a:r>
            <a:r>
              <a:rPr lang="vi-VN" altLang="en-US" sz="2400" b="1" dirty="0" smtClean="0">
                <a:latin typeface="+mj-lt"/>
              </a:rPr>
              <a:t>lột. Chị </a:t>
            </a:r>
            <a:r>
              <a:rPr lang="vi-VN" altLang="en-US" sz="2400" b="1" dirty="0">
                <a:latin typeface="+mj-lt"/>
              </a:rPr>
              <a:t>mặc áo thâm dài, đôi chỗ chấm điểm vàng, hai cánh mỏng như cánh bướm non, lại ngắn chùn chùn. Hình như cánh yếu quá, chưa quen mở, mà cho dù có khỏe cũng chẳng bay được xa. Tôi đến gần, chị Nhà Trò vẫn </a:t>
            </a:r>
            <a:r>
              <a:rPr lang="vi-VN" altLang="en-US" sz="2400" b="1" dirty="0" smtClean="0">
                <a:latin typeface="+mj-lt"/>
              </a:rPr>
              <a:t>khóc</a:t>
            </a:r>
            <a:r>
              <a:rPr lang="en-US" altLang="en-US" sz="2400" b="1" dirty="0" smtClean="0">
                <a:latin typeface="+mj-lt"/>
              </a:rPr>
              <a:t>.</a:t>
            </a:r>
            <a:endParaRPr lang="vi-VN" altLang="en-US" sz="2400" b="1" dirty="0" smtClean="0">
              <a:latin typeface="+mj-lt"/>
            </a:endParaRPr>
          </a:p>
          <a:p>
            <a:pPr eaLnBrk="1" hangingPunct="1"/>
            <a:r>
              <a:rPr lang="vi-VN" altLang="en-US" sz="2400" b="1" dirty="0" smtClean="0">
                <a:latin typeface="+mj-lt"/>
              </a:rPr>
              <a:t>						Theo Tô Hoài</a:t>
            </a:r>
            <a:r>
              <a:rPr lang="vi-VN" altLang="en-US" sz="2400" b="1" dirty="0">
                <a:latin typeface="+mj-lt"/>
              </a:rPr>
              <a:t/>
            </a:r>
            <a:br>
              <a:rPr lang="vi-VN" altLang="en-US" sz="2400" b="1" dirty="0">
                <a:latin typeface="+mj-lt"/>
              </a:rPr>
            </a:br>
            <a:endParaRPr lang="en-US" sz="2400" b="1" dirty="0">
              <a:latin typeface="+mj-lt"/>
            </a:endParaRPr>
          </a:p>
        </p:txBody>
      </p:sp>
    </p:spTree>
    <p:extLst>
      <p:ext uri="{BB962C8B-B14F-4D97-AF65-F5344CB8AC3E}">
        <p14:creationId xmlns:p14="http://schemas.microsoft.com/office/powerpoint/2010/main" val="681320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1160059" y="1318003"/>
            <a:ext cx="1034500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altLang="en-US" sz="4800" b="1" dirty="0" err="1" smtClean="0">
                <a:latin typeface="Times New Roman" charset="0"/>
                <a:ea typeface="Times New Roman" charset="0"/>
                <a:cs typeface="Times New Roman" charset="0"/>
              </a:rPr>
              <a:t>Thứ</a:t>
            </a:r>
            <a:r>
              <a:rPr lang="en-US" altLang="en-US" sz="4800" b="1" dirty="0" smtClean="0">
                <a:latin typeface="Times New Roman" charset="0"/>
                <a:ea typeface="Times New Roman" charset="0"/>
                <a:cs typeface="Times New Roman" charset="0"/>
              </a:rPr>
              <a:t> </a:t>
            </a:r>
            <a:r>
              <a:rPr lang="en-US" altLang="en-US" sz="4800" b="1" dirty="0" err="1" smtClean="0">
                <a:latin typeface="Times New Roman" charset="0"/>
                <a:ea typeface="Times New Roman" charset="0"/>
                <a:cs typeface="Times New Roman" charset="0"/>
              </a:rPr>
              <a:t>năm</a:t>
            </a:r>
            <a:r>
              <a:rPr lang="en-US" altLang="en-US" sz="4800" b="1" dirty="0" smtClean="0">
                <a:latin typeface="Times New Roman" charset="0"/>
                <a:ea typeface="Times New Roman" charset="0"/>
                <a:cs typeface="Times New Roman" charset="0"/>
              </a:rPr>
              <a:t> </a:t>
            </a:r>
            <a:r>
              <a:rPr lang="en-US" altLang="en-US" sz="4800" b="1" dirty="0" err="1" smtClean="0">
                <a:latin typeface="Times New Roman" charset="0"/>
                <a:ea typeface="Times New Roman" charset="0"/>
                <a:cs typeface="Times New Roman" charset="0"/>
              </a:rPr>
              <a:t>ngày</a:t>
            </a:r>
            <a:r>
              <a:rPr lang="en-US" altLang="en-US" sz="4800" b="1" dirty="0" smtClean="0">
                <a:latin typeface="Times New Roman" charset="0"/>
                <a:ea typeface="Times New Roman" charset="0"/>
                <a:cs typeface="Times New Roman" charset="0"/>
              </a:rPr>
              <a:t> 23 </a:t>
            </a:r>
            <a:r>
              <a:rPr lang="en-US" altLang="en-US" sz="4800" b="1" dirty="0" err="1" smtClean="0">
                <a:latin typeface="Times New Roman" charset="0"/>
                <a:ea typeface="Times New Roman" charset="0"/>
                <a:cs typeface="Times New Roman" charset="0"/>
              </a:rPr>
              <a:t>tháng</a:t>
            </a:r>
            <a:r>
              <a:rPr lang="en-US" altLang="en-US" sz="4800" b="1" dirty="0" smtClean="0">
                <a:latin typeface="Times New Roman" charset="0"/>
                <a:ea typeface="Times New Roman" charset="0"/>
                <a:cs typeface="Times New Roman" charset="0"/>
              </a:rPr>
              <a:t> 9 </a:t>
            </a:r>
            <a:r>
              <a:rPr lang="en-US" altLang="en-US" sz="4800" b="1" dirty="0" err="1" smtClean="0">
                <a:latin typeface="Times New Roman" charset="0"/>
                <a:ea typeface="Times New Roman" charset="0"/>
                <a:cs typeface="Times New Roman" charset="0"/>
              </a:rPr>
              <a:t>năm</a:t>
            </a:r>
            <a:r>
              <a:rPr lang="en-US" altLang="en-US" sz="4800" b="1" dirty="0" smtClean="0">
                <a:latin typeface="Times New Roman" charset="0"/>
                <a:ea typeface="Times New Roman" charset="0"/>
                <a:cs typeface="Times New Roman" charset="0"/>
              </a:rPr>
              <a:t> 2021</a:t>
            </a:r>
          </a:p>
          <a:p>
            <a:pPr algn="ctr" eaLnBrk="1" hangingPunct="1"/>
            <a:r>
              <a:rPr lang="en-US" altLang="en-US" sz="4000" b="1" dirty="0" err="1" smtClean="0">
                <a:latin typeface="Times New Roman" charset="0"/>
                <a:ea typeface="Times New Roman" charset="0"/>
                <a:cs typeface="Times New Roman" charset="0"/>
              </a:rPr>
              <a:t>Chính</a:t>
            </a:r>
            <a:r>
              <a:rPr lang="en-US" altLang="en-US" sz="4000" b="1" dirty="0" smtClean="0">
                <a:latin typeface="Times New Roman" charset="0"/>
                <a:ea typeface="Times New Roman" charset="0"/>
                <a:cs typeface="Times New Roman" charset="0"/>
              </a:rPr>
              <a:t> </a:t>
            </a:r>
            <a:r>
              <a:rPr lang="en-US" altLang="en-US" sz="4000" b="1" dirty="0" err="1" smtClean="0">
                <a:latin typeface="Times New Roman" charset="0"/>
                <a:ea typeface="Times New Roman" charset="0"/>
                <a:cs typeface="Times New Roman" charset="0"/>
              </a:rPr>
              <a:t>tả</a:t>
            </a:r>
            <a:r>
              <a:rPr lang="en-US" altLang="en-US" sz="4000" b="1" dirty="0" smtClean="0">
                <a:latin typeface="Times New Roman" charset="0"/>
                <a:ea typeface="Times New Roman" charset="0"/>
                <a:cs typeface="Times New Roman" charset="0"/>
              </a:rPr>
              <a:t> </a:t>
            </a:r>
            <a:r>
              <a:rPr lang="en-US" altLang="en-US" sz="4000" i="1" dirty="0">
                <a:latin typeface="Times New Roman" charset="0"/>
                <a:ea typeface="Times New Roman" charset="0"/>
                <a:cs typeface="Times New Roman" charset="0"/>
              </a:rPr>
              <a:t>(</a:t>
            </a:r>
            <a:r>
              <a:rPr lang="en-US" altLang="en-US" sz="4000" i="1" dirty="0" err="1">
                <a:latin typeface="Times New Roman" charset="0"/>
                <a:ea typeface="Times New Roman" charset="0"/>
                <a:cs typeface="Times New Roman" charset="0"/>
              </a:rPr>
              <a:t>Nghe-viết</a:t>
            </a:r>
            <a:r>
              <a:rPr lang="en-US" altLang="en-US" sz="4000" i="1" dirty="0">
                <a:latin typeface="Times New Roman" charset="0"/>
                <a:ea typeface="Times New Roman" charset="0"/>
                <a:cs typeface="Times New Roman" charset="0"/>
              </a:rPr>
              <a:t>)</a:t>
            </a:r>
          </a:p>
          <a:p>
            <a:pPr algn="ctr" eaLnBrk="1" hangingPunct="1"/>
            <a:endParaRPr lang="vi-VN" altLang="en-US" sz="4800" b="1" dirty="0">
              <a:solidFill>
                <a:srgbClr val="FF5757"/>
              </a:solidFill>
              <a:latin typeface="Times New Roman" charset="0"/>
              <a:ea typeface="Times New Roman" charset="0"/>
              <a:cs typeface="Times New Roman" charset="0"/>
            </a:endParaRPr>
          </a:p>
        </p:txBody>
      </p:sp>
      <p:sp>
        <p:nvSpPr>
          <p:cNvPr id="13315" name="TextBox 5"/>
          <p:cNvSpPr txBox="1">
            <a:spLocks noChangeArrowheads="1"/>
          </p:cNvSpPr>
          <p:nvPr/>
        </p:nvSpPr>
        <p:spPr bwMode="auto">
          <a:xfrm>
            <a:off x="-284163" y="2887663"/>
            <a:ext cx="121920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altLang="en-US" sz="4400" b="1" i="1" dirty="0" err="1" smtClean="0">
                <a:solidFill>
                  <a:srgbClr val="C00000"/>
                </a:solidFill>
                <a:latin typeface="Times New Roman" charset="0"/>
                <a:ea typeface="Times New Roman" charset="0"/>
                <a:cs typeface="Times New Roman" charset="0"/>
              </a:rPr>
              <a:t>Dế</a:t>
            </a:r>
            <a:r>
              <a:rPr lang="en-US" altLang="en-US" sz="4400" b="1" i="1" dirty="0" smtClean="0">
                <a:solidFill>
                  <a:srgbClr val="C00000"/>
                </a:solidFill>
                <a:latin typeface="Times New Roman" charset="0"/>
                <a:ea typeface="Times New Roman" charset="0"/>
                <a:cs typeface="Times New Roman" charset="0"/>
              </a:rPr>
              <a:t> </a:t>
            </a:r>
            <a:r>
              <a:rPr lang="en-US" altLang="en-US" sz="4400" b="1" i="1" dirty="0" err="1">
                <a:solidFill>
                  <a:srgbClr val="C00000"/>
                </a:solidFill>
                <a:latin typeface="Times New Roman" charset="0"/>
                <a:ea typeface="Times New Roman" charset="0"/>
                <a:cs typeface="Times New Roman" charset="0"/>
              </a:rPr>
              <a:t>Mèn</a:t>
            </a:r>
            <a:r>
              <a:rPr lang="en-US" altLang="en-US" sz="4400" b="1" i="1" dirty="0">
                <a:solidFill>
                  <a:srgbClr val="C00000"/>
                </a:solidFill>
                <a:latin typeface="Times New Roman" charset="0"/>
                <a:ea typeface="Times New Roman" charset="0"/>
                <a:cs typeface="Times New Roman" charset="0"/>
              </a:rPr>
              <a:t> </a:t>
            </a:r>
            <a:r>
              <a:rPr lang="en-US" altLang="en-US" sz="4400" b="1" i="1" dirty="0" err="1">
                <a:solidFill>
                  <a:srgbClr val="C00000"/>
                </a:solidFill>
                <a:latin typeface="Times New Roman" charset="0"/>
                <a:ea typeface="Times New Roman" charset="0"/>
                <a:cs typeface="Times New Roman" charset="0"/>
              </a:rPr>
              <a:t>bênh</a:t>
            </a:r>
            <a:r>
              <a:rPr lang="en-US" altLang="en-US" sz="4400" b="1" i="1" dirty="0">
                <a:solidFill>
                  <a:srgbClr val="C00000"/>
                </a:solidFill>
                <a:latin typeface="Times New Roman" charset="0"/>
                <a:ea typeface="Times New Roman" charset="0"/>
                <a:cs typeface="Times New Roman" charset="0"/>
              </a:rPr>
              <a:t> </a:t>
            </a:r>
            <a:r>
              <a:rPr lang="en-US" altLang="en-US" sz="4400" b="1" i="1" dirty="0" err="1">
                <a:solidFill>
                  <a:srgbClr val="C00000"/>
                </a:solidFill>
                <a:latin typeface="Times New Roman" charset="0"/>
                <a:ea typeface="Times New Roman" charset="0"/>
                <a:cs typeface="Times New Roman" charset="0"/>
              </a:rPr>
              <a:t>vực</a:t>
            </a:r>
            <a:r>
              <a:rPr lang="en-US" altLang="en-US" sz="4400" b="1" i="1" dirty="0">
                <a:solidFill>
                  <a:srgbClr val="C00000"/>
                </a:solidFill>
                <a:latin typeface="Times New Roman" charset="0"/>
                <a:ea typeface="Times New Roman" charset="0"/>
                <a:cs typeface="Times New Roman" charset="0"/>
              </a:rPr>
              <a:t> </a:t>
            </a:r>
            <a:r>
              <a:rPr lang="en-US" altLang="en-US" sz="4400" b="1" i="1" dirty="0" err="1">
                <a:solidFill>
                  <a:srgbClr val="C00000"/>
                </a:solidFill>
                <a:latin typeface="Times New Roman" charset="0"/>
                <a:ea typeface="Times New Roman" charset="0"/>
                <a:cs typeface="Times New Roman" charset="0"/>
              </a:rPr>
              <a:t>kẻ</a:t>
            </a:r>
            <a:r>
              <a:rPr lang="en-US" altLang="en-US" sz="4400" b="1" i="1" dirty="0">
                <a:solidFill>
                  <a:srgbClr val="C00000"/>
                </a:solidFill>
                <a:latin typeface="Times New Roman" charset="0"/>
                <a:ea typeface="Times New Roman" charset="0"/>
                <a:cs typeface="Times New Roman" charset="0"/>
              </a:rPr>
              <a:t> </a:t>
            </a:r>
            <a:r>
              <a:rPr lang="en-US" altLang="en-US" sz="4400" b="1" i="1" dirty="0" err="1">
                <a:solidFill>
                  <a:srgbClr val="C00000"/>
                </a:solidFill>
                <a:latin typeface="Times New Roman" charset="0"/>
                <a:ea typeface="Times New Roman" charset="0"/>
                <a:cs typeface="Times New Roman" charset="0"/>
              </a:rPr>
              <a:t>yếu</a:t>
            </a:r>
            <a:endParaRPr lang="vi-VN" altLang="en-US" sz="4400" b="1" i="1" dirty="0">
              <a:solidFill>
                <a:srgbClr val="C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4143549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188219" y="2548714"/>
            <a:ext cx="0" cy="4144618"/>
          </a:xfrm>
          <a:prstGeom prst="line">
            <a:avLst/>
          </a:prstGeom>
          <a:ln w="38100"/>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538324" y="2166173"/>
            <a:ext cx="1192696" cy="584775"/>
          </a:xfrm>
          <a:prstGeom prst="rect">
            <a:avLst/>
          </a:prstGeom>
          <a:noFill/>
        </p:spPr>
        <p:txBody>
          <a:bodyPr wrap="square" rtlCol="0">
            <a:spAutoFit/>
          </a:bodyPr>
          <a:lstStyle/>
          <a:p>
            <a:pPr algn="ctr"/>
            <a:r>
              <a:rPr lang="en-US" sz="3200" dirty="0" err="1" smtClean="0">
                <a:latin typeface="Times New Roman" panose="02020603050405020304" pitchFamily="18" charset="0"/>
                <a:cs typeface="Times New Roman" panose="02020603050405020304" pitchFamily="18" charset="0"/>
              </a:rPr>
              <a:t>Lỗi</a:t>
            </a:r>
            <a:endParaRPr lang="en-US" sz="32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234778" y="2573428"/>
            <a:ext cx="1953442" cy="9134"/>
          </a:xfrm>
          <a:prstGeom prst="line">
            <a:avLst/>
          </a:prstGeom>
        </p:spPr>
        <p:style>
          <a:lnRef idx="3">
            <a:schemeClr val="dk1"/>
          </a:lnRef>
          <a:fillRef idx="0">
            <a:schemeClr val="dk1"/>
          </a:fillRef>
          <a:effectRef idx="2">
            <a:schemeClr val="dk1"/>
          </a:effectRef>
          <a:fontRef idx="minor">
            <a:schemeClr val="tx1"/>
          </a:fontRef>
        </p:style>
      </p:cxnSp>
      <p:sp>
        <p:nvSpPr>
          <p:cNvPr id="9" name="Rectangle 8"/>
          <p:cNvSpPr/>
          <p:nvPr/>
        </p:nvSpPr>
        <p:spPr>
          <a:xfrm>
            <a:off x="3048000" y="1257559"/>
            <a:ext cx="6096000" cy="1200329"/>
          </a:xfrm>
          <a:prstGeom prst="rect">
            <a:avLst/>
          </a:prstGeom>
        </p:spPr>
        <p:txBody>
          <a:bodyPr>
            <a:spAutoFit/>
          </a:bodyPr>
          <a:lstStyle/>
          <a:p>
            <a:pPr algn="ctr" eaLnBrk="1" hangingPunct="1"/>
            <a:r>
              <a:rPr lang="vi-VN" altLang="en-US" sz="2400" b="1" dirty="0" smtClean="0">
                <a:latin typeface="+mj-lt"/>
              </a:rPr>
              <a:t>Thứ</a:t>
            </a:r>
            <a:r>
              <a:rPr lang="en-US" altLang="en-US" sz="2400" b="1" dirty="0" smtClean="0">
                <a:latin typeface="+mj-lt"/>
              </a:rPr>
              <a:t> </a:t>
            </a:r>
            <a:r>
              <a:rPr lang="en-US" altLang="en-US" sz="2400" b="1" dirty="0" err="1" smtClean="0">
                <a:latin typeface="+mj-lt"/>
              </a:rPr>
              <a:t>Năm</a:t>
            </a:r>
            <a:r>
              <a:rPr lang="vi-VN" altLang="en-US" sz="2400" b="1" dirty="0" smtClean="0">
                <a:latin typeface="+mj-lt"/>
              </a:rPr>
              <a:t> </a:t>
            </a:r>
            <a:r>
              <a:rPr lang="vi-VN" altLang="en-US" sz="2400" b="1" dirty="0">
                <a:latin typeface="+mj-lt"/>
              </a:rPr>
              <a:t>, </a:t>
            </a:r>
            <a:r>
              <a:rPr lang="vi-VN" altLang="en-US" sz="2400" b="1" dirty="0" smtClean="0">
                <a:latin typeface="+mj-lt"/>
              </a:rPr>
              <a:t>ngày</a:t>
            </a:r>
            <a:r>
              <a:rPr lang="en-US" altLang="en-US" sz="2400" b="1" dirty="0" smtClean="0">
                <a:latin typeface="+mj-lt"/>
              </a:rPr>
              <a:t>23 </a:t>
            </a:r>
            <a:r>
              <a:rPr lang="vi-VN" altLang="en-US" sz="2400" b="1" dirty="0" smtClean="0">
                <a:latin typeface="+mj-lt"/>
              </a:rPr>
              <a:t>tháng </a:t>
            </a:r>
            <a:r>
              <a:rPr lang="en-US" altLang="en-US" sz="2400" b="1" dirty="0" smtClean="0">
                <a:latin typeface="+mj-lt"/>
              </a:rPr>
              <a:t>9 </a:t>
            </a:r>
            <a:r>
              <a:rPr lang="vi-VN" altLang="en-US" sz="2400" b="1" dirty="0" smtClean="0">
                <a:latin typeface="+mj-lt"/>
              </a:rPr>
              <a:t>năm </a:t>
            </a:r>
            <a:r>
              <a:rPr lang="vi-VN" altLang="en-US" sz="2400" b="1" dirty="0">
                <a:latin typeface="+mj-lt"/>
              </a:rPr>
              <a:t>2021</a:t>
            </a:r>
          </a:p>
          <a:p>
            <a:pPr algn="ctr" eaLnBrk="1" hangingPunct="1"/>
            <a:r>
              <a:rPr lang="vi-VN" altLang="en-US" sz="2400" b="1" dirty="0">
                <a:latin typeface="+mj-lt"/>
              </a:rPr>
              <a:t>Chính </a:t>
            </a:r>
            <a:r>
              <a:rPr lang="vi-VN" altLang="en-US" sz="2400" b="1" dirty="0" smtClean="0">
                <a:latin typeface="+mj-lt"/>
              </a:rPr>
              <a:t>tả (Nghe viết)</a:t>
            </a:r>
            <a:endParaRPr lang="vi-VN" altLang="en-US" sz="2400" b="1" dirty="0">
              <a:latin typeface="+mj-lt"/>
            </a:endParaRPr>
          </a:p>
          <a:p>
            <a:pPr algn="ctr" eaLnBrk="1" hangingPunct="1"/>
            <a:r>
              <a:rPr lang="vi-VN" altLang="en-US" sz="2400" b="1" dirty="0" smtClean="0">
                <a:solidFill>
                  <a:srgbClr val="C00000"/>
                </a:solidFill>
                <a:latin typeface="+mj-lt"/>
              </a:rPr>
              <a:t>Mười năm cõng bạn đi học</a:t>
            </a:r>
            <a:endParaRPr lang="vi-VN" altLang="en-US" sz="2400" dirty="0">
              <a:solidFill>
                <a:srgbClr val="C00000"/>
              </a:solidFill>
              <a:latin typeface="+mj-lt"/>
            </a:endParaRPr>
          </a:p>
        </p:txBody>
      </p:sp>
      <p:sp>
        <p:nvSpPr>
          <p:cNvPr id="2" name="Rectangle 1"/>
          <p:cNvSpPr/>
          <p:nvPr/>
        </p:nvSpPr>
        <p:spPr>
          <a:xfrm>
            <a:off x="2214532" y="2635864"/>
            <a:ext cx="9126758" cy="3970318"/>
          </a:xfrm>
          <a:prstGeom prst="rect">
            <a:avLst/>
          </a:prstGeom>
        </p:spPr>
        <p:txBody>
          <a:bodyPr wrap="square">
            <a:spAutoFit/>
          </a:bodyPr>
          <a:lstStyle/>
          <a:p>
            <a:pPr algn="just">
              <a:spcBef>
                <a:spcPct val="50000"/>
              </a:spcBef>
            </a:pPr>
            <a:r>
              <a:rPr lang="en-US" altLang="en-US" sz="2400" b="1" dirty="0">
                <a:latin typeface="+mj-lt"/>
                <a:cs typeface="Times New Roman" pitchFamily="18" charset="0"/>
              </a:rPr>
              <a:t>	</a:t>
            </a:r>
            <a:r>
              <a:rPr lang="en-US" altLang="en-US" sz="2400" b="1" dirty="0" smtClean="0">
                <a:latin typeface="Times New Roman" panose="02020603050405020304" pitchFamily="18" charset="0"/>
                <a:cs typeface="Times New Roman" panose="02020603050405020304" pitchFamily="18" charset="0"/>
              </a:rPr>
              <a:t>Ở </a:t>
            </a:r>
            <a:r>
              <a:rPr lang="en-US" altLang="en-US" sz="2400" b="1" dirty="0" err="1">
                <a:latin typeface="Times New Roman" panose="02020603050405020304" pitchFamily="18" charset="0"/>
                <a:cs typeface="Times New Roman" panose="02020603050405020304" pitchFamily="18" charset="0"/>
              </a:rPr>
              <a:t>xã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huyện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Chiêm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tỉnh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Tuyên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cũng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chuyện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Đoàn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Sinh</a:t>
            </a:r>
            <a:r>
              <a:rPr lang="en-US" altLang="en-US" sz="2400" b="1" dirty="0">
                <a:latin typeface="Times New Roman" panose="02020603050405020304" pitchFamily="18" charset="0"/>
                <a:cs typeface="Times New Roman" panose="02020603050405020304" pitchFamily="18" charset="0"/>
              </a:rPr>
              <a:t> 10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cõng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Quãng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trường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dài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hơn</a:t>
            </a:r>
            <a:r>
              <a:rPr lang="en-US" altLang="en-US" sz="2400" b="1" dirty="0">
                <a:latin typeface="Times New Roman" panose="02020603050405020304" pitchFamily="18" charset="0"/>
                <a:cs typeface="Times New Roman" panose="02020603050405020304" pitchFamily="18" charset="0"/>
              </a:rPr>
              <a:t> 4 </a:t>
            </a:r>
            <a:r>
              <a:rPr lang="en-US" altLang="en-US" sz="2400" b="1" dirty="0" err="1">
                <a:latin typeface="Times New Roman" panose="02020603050405020304" pitchFamily="18" charset="0"/>
                <a:cs typeface="Times New Roman" panose="02020603050405020304" pitchFamily="18" charset="0"/>
              </a:rPr>
              <a:t>ki</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lô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mét</a:t>
            </a:r>
            <a:r>
              <a:rPr lang="en-US" altLang="en-US" sz="2400" b="1" dirty="0">
                <a:latin typeface="Times New Roman" panose="02020603050405020304" pitchFamily="18" charset="0"/>
                <a:cs typeface="Times New Roman" panose="02020603050405020304" pitchFamily="18" charset="0"/>
              </a:rPr>
              <a:t>, qua </a:t>
            </a:r>
            <a:r>
              <a:rPr lang="en-US" altLang="en-US" sz="2400" b="1" dirty="0" err="1">
                <a:latin typeface="Times New Roman" panose="02020603050405020304" pitchFamily="18" charset="0"/>
                <a:cs typeface="Times New Roman" panose="02020603050405020304" pitchFamily="18" charset="0"/>
              </a:rPr>
              <a:t>đèo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vượt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suối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khúc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khuỷu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gập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ghềnh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Thế</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quản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ngày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cõng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Hanh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liệt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giúp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hành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nhiều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liền</a:t>
            </a:r>
            <a:r>
              <a:rPr lang="en-US" altLang="en-US" sz="2400" b="1" dirty="0">
                <a:latin typeface="Times New Roman" panose="02020603050405020304" pitchFamily="18" charset="0"/>
                <a:cs typeface="Times New Roman" panose="02020603050405020304" pitchFamily="18" charset="0"/>
              </a:rPr>
              <a:t>, Hanh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tiến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năm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còn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tham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tuyển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giỏi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cấp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huyện</a:t>
            </a:r>
            <a:r>
              <a:rPr lang="en-US" altLang="en-US" sz="2400" b="1" dirty="0">
                <a:latin typeface="Times New Roman" panose="02020603050405020304" pitchFamily="18" charset="0"/>
                <a:cs typeface="Times New Roman" panose="02020603050405020304" pitchFamily="18" charset="0"/>
              </a:rPr>
              <a:t>.</a:t>
            </a:r>
          </a:p>
          <a:p>
            <a:pPr>
              <a:spcBef>
                <a:spcPct val="50000"/>
              </a:spcBef>
            </a:pPr>
            <a:r>
              <a:rPr lang="en-US" altLang="en-US" sz="2400" b="1" dirty="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Theo </a:t>
            </a:r>
            <a:r>
              <a:rPr lang="en-US" altLang="en-US" sz="2400" b="1" dirty="0" err="1">
                <a:latin typeface="Times New Roman" panose="02020603050405020304" pitchFamily="18" charset="0"/>
                <a:cs typeface="Times New Roman" panose="02020603050405020304" pitchFamily="18" charset="0"/>
              </a:rPr>
              <a:t>báo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Đoàn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Kết</a:t>
            </a:r>
            <a:r>
              <a:rPr lang="vi-VN" altLang="en-US" sz="2400" b="1" dirty="0">
                <a:latin typeface="Times New Roman" panose="02020603050405020304" pitchFamily="18" charset="0"/>
                <a:cs typeface="Times New Roman" panose="02020603050405020304" pitchFamily="18" charset="0"/>
              </a:rPr>
              <a:t/>
            </a:r>
            <a:br>
              <a:rPr lang="vi-VN" alt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078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a:latin typeface="Times New Roman" charset="0"/>
            </a:endParaRPr>
          </a:p>
        </p:txBody>
      </p:sp>
      <p:sp>
        <p:nvSpPr>
          <p:cNvPr id="34819" name="Content Placeholder 2"/>
          <p:cNvSpPr>
            <a:spLocks noGrp="1"/>
          </p:cNvSpPr>
          <p:nvPr>
            <p:ph idx="1"/>
          </p:nvPr>
        </p:nvSpPr>
        <p:spPr>
          <a:xfrm>
            <a:off x="658813" y="1690688"/>
            <a:ext cx="9290050" cy="1325562"/>
          </a:xfrm>
        </p:spPr>
        <p:txBody>
          <a:bodyPr/>
          <a:lstStyle/>
          <a:p>
            <a:endParaRPr lang="en-US" altLang="en-US">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873125" y="136525"/>
            <a:ext cx="10428288" cy="6740307"/>
          </a:xfrm>
          <a:prstGeom prst="rect">
            <a:avLst/>
          </a:prstGeom>
          <a:noFill/>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vi-VN" altLang="en-US" sz="3600" b="1" dirty="0" smtClean="0">
                <a:latin typeface="Times New Roman" charset="0"/>
              </a:rPr>
              <a:t>Thứ</a:t>
            </a:r>
            <a:r>
              <a:rPr lang="en-US" altLang="en-US" sz="3600" b="1" dirty="0" smtClean="0">
                <a:latin typeface="Times New Roman" charset="0"/>
              </a:rPr>
              <a:t> </a:t>
            </a:r>
            <a:r>
              <a:rPr lang="en-US" altLang="en-US" sz="3600" b="1" dirty="0" err="1" smtClean="0">
                <a:latin typeface="Times New Roman" charset="0"/>
              </a:rPr>
              <a:t>Năm</a:t>
            </a:r>
            <a:r>
              <a:rPr lang="vi-VN" altLang="en-US" sz="3600" b="1" dirty="0" smtClean="0">
                <a:latin typeface="Times New Roman" charset="0"/>
              </a:rPr>
              <a:t>, ngày</a:t>
            </a:r>
            <a:r>
              <a:rPr lang="en-US" altLang="en-US" sz="3600" b="1" dirty="0" smtClean="0">
                <a:latin typeface="Times New Roman" charset="0"/>
              </a:rPr>
              <a:t> 23 </a:t>
            </a:r>
            <a:r>
              <a:rPr lang="vi-VN" altLang="en-US" sz="3600" b="1" dirty="0" smtClean="0">
                <a:latin typeface="Times New Roman" charset="0"/>
              </a:rPr>
              <a:t>tháng </a:t>
            </a:r>
            <a:r>
              <a:rPr lang="en-US" altLang="en-US" sz="3600" b="1" dirty="0" smtClean="0">
                <a:latin typeface="Times New Roman" charset="0"/>
              </a:rPr>
              <a:t>9</a:t>
            </a:r>
            <a:r>
              <a:rPr lang="vi-VN" altLang="en-US" sz="3600" b="1" dirty="0" smtClean="0">
                <a:latin typeface="Times New Roman" charset="0"/>
              </a:rPr>
              <a:t> năm 2021</a:t>
            </a:r>
          </a:p>
          <a:p>
            <a:pPr algn="ctr" eaLnBrk="1" hangingPunct="1"/>
            <a:r>
              <a:rPr lang="vi-VN" altLang="en-US" sz="3600" b="1" dirty="0" smtClean="0">
                <a:latin typeface="Times New Roman" charset="0"/>
              </a:rPr>
              <a:t>Chính tả</a:t>
            </a:r>
            <a:r>
              <a:rPr lang="en-US" altLang="en-US" sz="3600" b="1" dirty="0" smtClean="0">
                <a:latin typeface="Times New Roman" charset="0"/>
              </a:rPr>
              <a:t> (</a:t>
            </a:r>
            <a:r>
              <a:rPr lang="en-US" altLang="en-US" sz="3600" b="1" dirty="0" err="1" smtClean="0">
                <a:latin typeface="Times New Roman" charset="0"/>
              </a:rPr>
              <a:t>Nghe</a:t>
            </a:r>
            <a:r>
              <a:rPr lang="en-US" altLang="en-US" sz="3600" b="1" dirty="0" smtClean="0">
                <a:latin typeface="Times New Roman" charset="0"/>
              </a:rPr>
              <a:t> –</a:t>
            </a:r>
            <a:r>
              <a:rPr lang="en-US" altLang="en-US" sz="3600" b="1" dirty="0" err="1" smtClean="0">
                <a:latin typeface="Times New Roman" charset="0"/>
              </a:rPr>
              <a:t>viết</a:t>
            </a:r>
            <a:r>
              <a:rPr lang="en-US" altLang="en-US" sz="3600" b="1" dirty="0" smtClean="0">
                <a:latin typeface="Times New Roman" charset="0"/>
              </a:rPr>
              <a:t>)</a:t>
            </a:r>
            <a:endParaRPr lang="vi-VN" altLang="en-US" sz="3600" b="1" dirty="0" smtClean="0">
              <a:latin typeface="Times New Roman" charset="0"/>
            </a:endParaRPr>
          </a:p>
          <a:p>
            <a:pPr algn="ctr" eaLnBrk="1" hangingPunct="1"/>
            <a:r>
              <a:rPr lang="vi-VN" altLang="en-US" sz="3600" b="1" dirty="0" smtClean="0">
                <a:solidFill>
                  <a:srgbClr val="FF0000"/>
                </a:solidFill>
                <a:latin typeface="Times New Roman" charset="0"/>
              </a:rPr>
              <a:t>Dế </a:t>
            </a:r>
            <a:r>
              <a:rPr lang="vi-VN" altLang="en-US" sz="3600" b="1" dirty="0">
                <a:solidFill>
                  <a:srgbClr val="FF0000"/>
                </a:solidFill>
                <a:latin typeface="Times New Roman" charset="0"/>
              </a:rPr>
              <a:t>Mèn bênh </a:t>
            </a:r>
            <a:r>
              <a:rPr lang="en-US" altLang="en-US" sz="3600" b="1" dirty="0" smtClean="0">
                <a:solidFill>
                  <a:srgbClr val="FF0000"/>
                </a:solidFill>
                <a:latin typeface="Times New Roman" charset="0"/>
              </a:rPr>
              <a:t>v</a:t>
            </a:r>
            <a:r>
              <a:rPr lang="vi-VN" altLang="en-US" sz="3600" b="1" dirty="0" smtClean="0">
                <a:solidFill>
                  <a:srgbClr val="FF0000"/>
                </a:solidFill>
                <a:latin typeface="Times New Roman" charset="0"/>
              </a:rPr>
              <a:t>ực </a:t>
            </a:r>
            <a:r>
              <a:rPr lang="vi-VN" altLang="en-US" sz="3600" b="1" dirty="0">
                <a:solidFill>
                  <a:srgbClr val="FF0000"/>
                </a:solidFill>
                <a:latin typeface="Times New Roman" charset="0"/>
              </a:rPr>
              <a:t>kẻ </a:t>
            </a:r>
            <a:r>
              <a:rPr lang="vi-VN" altLang="en-US" sz="3600" b="1" dirty="0" smtClean="0">
                <a:solidFill>
                  <a:srgbClr val="FF0000"/>
                </a:solidFill>
                <a:latin typeface="Times New Roman" charset="0"/>
              </a:rPr>
              <a:t>yếu</a:t>
            </a:r>
            <a:endParaRPr lang="vi-VN" altLang="en-US" sz="3200" dirty="0">
              <a:solidFill>
                <a:srgbClr val="FF0000"/>
              </a:solidFill>
              <a:latin typeface="Times New Roman" charset="0"/>
            </a:endParaRPr>
          </a:p>
          <a:p>
            <a:pPr algn="just" eaLnBrk="1" hangingPunct="1"/>
            <a:r>
              <a:rPr lang="vi-VN" altLang="en-US" sz="3200" dirty="0">
                <a:latin typeface="Times New Roman" charset="0"/>
              </a:rPr>
              <a:t>      Một hôm, qua một vùng cỏ xước xanh dài. Tôi chợt nghe tiếng khóc tỉ tê. Đi </a:t>
            </a:r>
            <a:r>
              <a:rPr lang="vi-VN" altLang="en-US" sz="3200" dirty="0" smtClean="0">
                <a:latin typeface="Times New Roman" charset="0"/>
              </a:rPr>
              <a:t>vài </a:t>
            </a:r>
            <a:r>
              <a:rPr lang="vi-VN" altLang="en-US" sz="3200" dirty="0">
                <a:latin typeface="Times New Roman" charset="0"/>
              </a:rPr>
              <a:t>bước nữa, tôi gặp chị Nhà Trò ngồi gục đầu bên tảng đá cuội.</a:t>
            </a:r>
          </a:p>
          <a:p>
            <a:pPr algn="just" eaLnBrk="1" hangingPunct="1"/>
            <a:r>
              <a:rPr lang="vi-VN" altLang="en-US" sz="3200" dirty="0">
                <a:latin typeface="Times New Roman"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a:t>
            </a:r>
            <a:r>
              <a:rPr lang="vi-VN" altLang="en-US" sz="3200" dirty="0" smtClean="0">
                <a:latin typeface="Times New Roman" charset="0"/>
              </a:rPr>
              <a:t>khóc.</a:t>
            </a:r>
            <a:r>
              <a:rPr lang="en-US" altLang="en-US" sz="3200" dirty="0" smtClean="0">
                <a:latin typeface="Times New Roman" charset="0"/>
              </a:rPr>
              <a:t>									</a:t>
            </a:r>
            <a:r>
              <a:rPr lang="en-US" altLang="en-US" sz="3200" dirty="0" smtClean="0">
                <a:latin typeface="Times New Roman" pitchFamily="18" charset="0"/>
                <a:cs typeface="Times New Roman" pitchFamily="18" charset="0"/>
              </a:rPr>
              <a:t>Theo </a:t>
            </a:r>
            <a:r>
              <a:rPr lang="en-US" altLang="en-US" sz="3200" dirty="0" err="1" smtClean="0">
                <a:latin typeface="Times New Roman" pitchFamily="18" charset="0"/>
                <a:cs typeface="Times New Roman" pitchFamily="18" charset="0"/>
              </a:rPr>
              <a:t>Tô</a:t>
            </a:r>
            <a:r>
              <a:rPr lang="en-US" altLang="en-US" sz="3200" dirty="0" smtClean="0">
                <a:latin typeface="Times New Roman" pitchFamily="18" charset="0"/>
                <a:cs typeface="Times New Roman" pitchFamily="18" charset="0"/>
              </a:rPr>
              <a:t> </a:t>
            </a:r>
            <a:r>
              <a:rPr lang="en-US" altLang="en-US" sz="3200" dirty="0" err="1" smtClean="0">
                <a:latin typeface="Times New Roman" pitchFamily="18" charset="0"/>
                <a:cs typeface="Times New Roman" pitchFamily="18" charset="0"/>
              </a:rPr>
              <a:t>Hoài</a:t>
            </a:r>
            <a:r>
              <a:rPr lang="vi-VN" altLang="en-US" sz="2400" dirty="0">
                <a:latin typeface="Arial" charset="0"/>
              </a:rPr>
              <a:t/>
            </a:r>
            <a:br>
              <a:rPr lang="vi-VN" altLang="en-US" sz="2400" dirty="0">
                <a:latin typeface="Arial" charset="0"/>
              </a:rPr>
            </a:br>
            <a:r>
              <a:rPr lang="vi-VN" altLang="en-US" dirty="0">
                <a:latin typeface="Arial" charset="0"/>
              </a:rPr>
              <a:t/>
            </a:r>
            <a:br>
              <a:rPr lang="vi-VN" altLang="en-US" dirty="0">
                <a:latin typeface="Arial" charset="0"/>
              </a:rPr>
            </a:br>
            <a:endParaRPr lang="vi-VN" altLang="en-US" dirty="0">
              <a:latin typeface="Arial" charset="0"/>
            </a:endParaRPr>
          </a:p>
        </p:txBody>
      </p:sp>
    </p:spTree>
    <p:extLst>
      <p:ext uri="{BB962C8B-B14F-4D97-AF65-F5344CB8AC3E}">
        <p14:creationId xmlns:p14="http://schemas.microsoft.com/office/powerpoint/2010/main" val="1033905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extLst>
          </p:cNvPr>
          <p:cNvSpPr txBox="1"/>
          <p:nvPr/>
        </p:nvSpPr>
        <p:spPr>
          <a:xfrm>
            <a:off x="1019389" y="1500058"/>
            <a:ext cx="6444091" cy="646331"/>
          </a:xfrm>
          <a:prstGeom prst="rect">
            <a:avLst/>
          </a:prstGeom>
          <a:noFill/>
        </p:spPr>
        <p:txBody>
          <a:bodyPr wrap="square">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vi-VN" altLang="en-US" sz="3600" dirty="0">
                <a:solidFill>
                  <a:srgbClr val="FF0000"/>
                </a:solidFill>
                <a:latin typeface="Times New Roman" charset="0"/>
              </a:rPr>
              <a:t>1. Đoạn trích có mấy đoạn văn?</a:t>
            </a:r>
          </a:p>
        </p:txBody>
      </p:sp>
      <p:sp>
        <p:nvSpPr>
          <p:cNvPr id="12" name="TextBox 11">
            <a:extLst>
              <a:ext uri="{FF2B5EF4-FFF2-40B4-BE49-F238E27FC236}"/>
            </a:extLst>
          </p:cNvPr>
          <p:cNvSpPr txBox="1"/>
          <p:nvPr/>
        </p:nvSpPr>
        <p:spPr>
          <a:xfrm>
            <a:off x="3862731" y="2282053"/>
            <a:ext cx="6084887" cy="646331"/>
          </a:xfrm>
          <a:prstGeom prst="rect">
            <a:avLst/>
          </a:prstGeom>
          <a:noFill/>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vi-VN" altLang="en-US" sz="3600" dirty="0">
                <a:solidFill>
                  <a:srgbClr val="0070C0"/>
                </a:solidFill>
                <a:latin typeface="Times New Roman" charset="0"/>
              </a:rPr>
              <a:t>Đoạn trích có 2 đoạn văn.</a:t>
            </a:r>
          </a:p>
        </p:txBody>
      </p:sp>
      <p:sp>
        <p:nvSpPr>
          <p:cNvPr id="6" name="TextBox 5"/>
          <p:cNvSpPr txBox="1">
            <a:spLocks noChangeArrowheads="1"/>
          </p:cNvSpPr>
          <p:nvPr/>
        </p:nvSpPr>
        <p:spPr bwMode="auto">
          <a:xfrm>
            <a:off x="1167670" y="3136106"/>
            <a:ext cx="6665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altLang="en-US" sz="3600" dirty="0">
                <a:solidFill>
                  <a:srgbClr val="FF0000"/>
                </a:solidFill>
                <a:latin typeface="Times New Roman" charset="0"/>
                <a:ea typeface="Times New Roman" charset="0"/>
                <a:cs typeface="Times New Roman" charset="0"/>
              </a:rPr>
              <a:t>2</a:t>
            </a:r>
            <a:r>
              <a:rPr lang="en-US" altLang="en-US" sz="3600" dirty="0" smtClean="0">
                <a:solidFill>
                  <a:srgbClr val="FF0000"/>
                </a:solidFill>
                <a:latin typeface="Times New Roman" charset="0"/>
                <a:ea typeface="Times New Roman" charset="0"/>
                <a:cs typeface="Times New Roman" charset="0"/>
              </a:rPr>
              <a:t>. </a:t>
            </a:r>
            <a:r>
              <a:rPr lang="en-US" altLang="en-US" sz="3600" dirty="0" err="1">
                <a:solidFill>
                  <a:srgbClr val="FF0000"/>
                </a:solidFill>
                <a:latin typeface="Times New Roman" charset="0"/>
                <a:ea typeface="Times New Roman" charset="0"/>
                <a:cs typeface="Times New Roman" charset="0"/>
              </a:rPr>
              <a:t>Nội</a:t>
            </a:r>
            <a:r>
              <a:rPr lang="en-US" altLang="en-US" sz="3600" dirty="0">
                <a:solidFill>
                  <a:srgbClr val="FF0000"/>
                </a:solidFill>
                <a:latin typeface="Times New Roman" charset="0"/>
                <a:ea typeface="Times New Roman" charset="0"/>
                <a:cs typeface="Times New Roman" charset="0"/>
              </a:rPr>
              <a:t> dung </a:t>
            </a:r>
            <a:r>
              <a:rPr lang="en-US" altLang="en-US" sz="3600" dirty="0" err="1">
                <a:solidFill>
                  <a:srgbClr val="FF0000"/>
                </a:solidFill>
                <a:latin typeface="Times New Roman" charset="0"/>
                <a:ea typeface="Times New Roman" charset="0"/>
                <a:cs typeface="Times New Roman" charset="0"/>
              </a:rPr>
              <a:t>đoạn</a:t>
            </a:r>
            <a:r>
              <a:rPr lang="en-US" altLang="en-US" sz="3600" dirty="0">
                <a:solidFill>
                  <a:srgbClr val="FF0000"/>
                </a:solidFill>
                <a:latin typeface="Times New Roman" charset="0"/>
                <a:ea typeface="Times New Roman" charset="0"/>
                <a:cs typeface="Times New Roman" charset="0"/>
              </a:rPr>
              <a:t> </a:t>
            </a:r>
            <a:r>
              <a:rPr lang="en-US" altLang="en-US" sz="3600" dirty="0" err="1">
                <a:solidFill>
                  <a:srgbClr val="FF0000"/>
                </a:solidFill>
                <a:latin typeface="Times New Roman" charset="0"/>
                <a:ea typeface="Times New Roman" charset="0"/>
                <a:cs typeface="Times New Roman" charset="0"/>
              </a:rPr>
              <a:t>trích</a:t>
            </a:r>
            <a:r>
              <a:rPr lang="en-US" altLang="en-US" sz="3600" dirty="0">
                <a:solidFill>
                  <a:srgbClr val="FF0000"/>
                </a:solidFill>
                <a:latin typeface="Times New Roman" charset="0"/>
                <a:ea typeface="Times New Roman" charset="0"/>
                <a:cs typeface="Times New Roman" charset="0"/>
              </a:rPr>
              <a:t>?</a:t>
            </a:r>
            <a:endParaRPr lang="vi-VN" altLang="en-US" sz="3600" dirty="0">
              <a:solidFill>
                <a:srgbClr val="FF0000"/>
              </a:solidFill>
              <a:latin typeface="Times New Roman" charset="0"/>
              <a:ea typeface="Times New Roman" charset="0"/>
              <a:cs typeface="Times New Roman" charset="0"/>
            </a:endParaRPr>
          </a:p>
        </p:txBody>
      </p:sp>
      <p:sp>
        <p:nvSpPr>
          <p:cNvPr id="7" name="TextBox 6"/>
          <p:cNvSpPr txBox="1">
            <a:spLocks noChangeArrowheads="1"/>
          </p:cNvSpPr>
          <p:nvPr/>
        </p:nvSpPr>
        <p:spPr bwMode="auto">
          <a:xfrm>
            <a:off x="1733250" y="4146249"/>
            <a:ext cx="10090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buFontTx/>
              <a:buChar char="-"/>
            </a:pPr>
            <a:r>
              <a:rPr lang="en-US" altLang="en-US" sz="3600" dirty="0" err="1">
                <a:solidFill>
                  <a:srgbClr val="0070C0"/>
                </a:solidFill>
                <a:latin typeface="Times New Roman" charset="0"/>
                <a:ea typeface="Times New Roman" charset="0"/>
                <a:cs typeface="Times New Roman" charset="0"/>
              </a:rPr>
              <a:t>Hoàn</a:t>
            </a:r>
            <a:r>
              <a:rPr lang="en-US" altLang="en-US" sz="3600" dirty="0">
                <a:solidFill>
                  <a:srgbClr val="0070C0"/>
                </a:solidFill>
                <a:latin typeface="Times New Roman" charset="0"/>
                <a:ea typeface="Times New Roman" charset="0"/>
                <a:cs typeface="Times New Roman" charset="0"/>
              </a:rPr>
              <a:t> </a:t>
            </a:r>
            <a:r>
              <a:rPr lang="en-US" altLang="en-US" sz="3600" dirty="0" err="1">
                <a:solidFill>
                  <a:srgbClr val="0070C0"/>
                </a:solidFill>
                <a:latin typeface="Times New Roman" charset="0"/>
                <a:ea typeface="Times New Roman" charset="0"/>
                <a:cs typeface="Times New Roman" charset="0"/>
              </a:rPr>
              <a:t>cảnh</a:t>
            </a:r>
            <a:r>
              <a:rPr lang="en-US" altLang="en-US" sz="3600" dirty="0">
                <a:solidFill>
                  <a:srgbClr val="0070C0"/>
                </a:solidFill>
                <a:latin typeface="Times New Roman" charset="0"/>
                <a:ea typeface="Times New Roman" charset="0"/>
                <a:cs typeface="Times New Roman" charset="0"/>
              </a:rPr>
              <a:t> </a:t>
            </a:r>
            <a:r>
              <a:rPr lang="en-US" altLang="en-US" sz="3600" dirty="0" err="1">
                <a:solidFill>
                  <a:srgbClr val="0070C0"/>
                </a:solidFill>
                <a:latin typeface="Times New Roman" charset="0"/>
                <a:ea typeface="Times New Roman" charset="0"/>
                <a:cs typeface="Times New Roman" charset="0"/>
              </a:rPr>
              <a:t>Dế</a:t>
            </a:r>
            <a:r>
              <a:rPr lang="en-US" altLang="en-US" sz="3600" dirty="0">
                <a:solidFill>
                  <a:srgbClr val="0070C0"/>
                </a:solidFill>
                <a:latin typeface="Times New Roman" charset="0"/>
                <a:ea typeface="Times New Roman" charset="0"/>
                <a:cs typeface="Times New Roman" charset="0"/>
              </a:rPr>
              <a:t> </a:t>
            </a:r>
            <a:r>
              <a:rPr lang="en-US" altLang="en-US" sz="3600" dirty="0" err="1">
                <a:solidFill>
                  <a:srgbClr val="0070C0"/>
                </a:solidFill>
                <a:latin typeface="Times New Roman" charset="0"/>
                <a:ea typeface="Times New Roman" charset="0"/>
                <a:cs typeface="Times New Roman" charset="0"/>
              </a:rPr>
              <a:t>Mèn</a:t>
            </a:r>
            <a:r>
              <a:rPr lang="en-US" altLang="en-US" sz="3600" dirty="0">
                <a:solidFill>
                  <a:srgbClr val="0070C0"/>
                </a:solidFill>
                <a:latin typeface="Times New Roman" charset="0"/>
                <a:ea typeface="Times New Roman" charset="0"/>
                <a:cs typeface="Times New Roman" charset="0"/>
              </a:rPr>
              <a:t> </a:t>
            </a:r>
            <a:r>
              <a:rPr lang="en-US" altLang="en-US" sz="3600" dirty="0" err="1">
                <a:solidFill>
                  <a:srgbClr val="0070C0"/>
                </a:solidFill>
                <a:latin typeface="Times New Roman" charset="0"/>
                <a:ea typeface="Times New Roman" charset="0"/>
                <a:cs typeface="Times New Roman" charset="0"/>
              </a:rPr>
              <a:t>gặp</a:t>
            </a:r>
            <a:r>
              <a:rPr lang="en-US" altLang="en-US" sz="3600" dirty="0">
                <a:solidFill>
                  <a:srgbClr val="0070C0"/>
                </a:solidFill>
                <a:latin typeface="Times New Roman" charset="0"/>
                <a:ea typeface="Times New Roman" charset="0"/>
                <a:cs typeface="Times New Roman" charset="0"/>
              </a:rPr>
              <a:t> </a:t>
            </a:r>
            <a:r>
              <a:rPr lang="en-US" altLang="en-US" sz="3600" dirty="0" err="1">
                <a:solidFill>
                  <a:srgbClr val="0070C0"/>
                </a:solidFill>
                <a:latin typeface="Times New Roman" charset="0"/>
                <a:ea typeface="Times New Roman" charset="0"/>
                <a:cs typeface="Times New Roman" charset="0"/>
              </a:rPr>
              <a:t>Nhà</a:t>
            </a:r>
            <a:r>
              <a:rPr lang="en-US" altLang="en-US" sz="3600" dirty="0">
                <a:solidFill>
                  <a:srgbClr val="0070C0"/>
                </a:solidFill>
                <a:latin typeface="Times New Roman" charset="0"/>
                <a:ea typeface="Times New Roman" charset="0"/>
                <a:cs typeface="Times New Roman" charset="0"/>
              </a:rPr>
              <a:t> </a:t>
            </a:r>
            <a:r>
              <a:rPr lang="en-US" altLang="en-US" sz="3600" dirty="0" err="1">
                <a:solidFill>
                  <a:srgbClr val="0070C0"/>
                </a:solidFill>
                <a:latin typeface="Times New Roman" charset="0"/>
                <a:ea typeface="Times New Roman" charset="0"/>
                <a:cs typeface="Times New Roman" charset="0"/>
              </a:rPr>
              <a:t>Trò</a:t>
            </a:r>
            <a:r>
              <a:rPr lang="en-US" altLang="en-US" sz="3600" dirty="0">
                <a:solidFill>
                  <a:srgbClr val="0070C0"/>
                </a:solidFill>
                <a:latin typeface="Times New Roman" charset="0"/>
                <a:ea typeface="Times New Roman" charset="0"/>
                <a:cs typeface="Times New Roman" charset="0"/>
              </a:rPr>
              <a:t> </a:t>
            </a:r>
          </a:p>
          <a:p>
            <a:pPr eaLnBrk="1" hangingPunct="1">
              <a:buFontTx/>
              <a:buChar char="-"/>
            </a:pPr>
            <a:r>
              <a:rPr lang="en-US" altLang="en-US" sz="3600" dirty="0" err="1">
                <a:solidFill>
                  <a:srgbClr val="0070C0"/>
                </a:solidFill>
                <a:latin typeface="Times New Roman" charset="0"/>
                <a:ea typeface="Times New Roman" charset="0"/>
                <a:cs typeface="Times New Roman" charset="0"/>
              </a:rPr>
              <a:t>Hình</a:t>
            </a:r>
            <a:r>
              <a:rPr lang="en-US" altLang="en-US" sz="3600" dirty="0">
                <a:solidFill>
                  <a:srgbClr val="0070C0"/>
                </a:solidFill>
                <a:latin typeface="Times New Roman" charset="0"/>
                <a:ea typeface="Times New Roman" charset="0"/>
                <a:cs typeface="Times New Roman" charset="0"/>
              </a:rPr>
              <a:t> </a:t>
            </a:r>
            <a:r>
              <a:rPr lang="en-US" altLang="en-US" sz="3600" dirty="0" err="1">
                <a:solidFill>
                  <a:srgbClr val="0070C0"/>
                </a:solidFill>
                <a:latin typeface="Times New Roman" charset="0"/>
                <a:ea typeface="Times New Roman" charset="0"/>
                <a:cs typeface="Times New Roman" charset="0"/>
              </a:rPr>
              <a:t>dáng</a:t>
            </a:r>
            <a:r>
              <a:rPr lang="en-US" altLang="en-US" sz="3600" dirty="0">
                <a:solidFill>
                  <a:srgbClr val="0070C0"/>
                </a:solidFill>
                <a:latin typeface="Times New Roman" charset="0"/>
                <a:ea typeface="Times New Roman" charset="0"/>
                <a:cs typeface="Times New Roman" charset="0"/>
              </a:rPr>
              <a:t> </a:t>
            </a:r>
            <a:r>
              <a:rPr lang="en-US" altLang="en-US" sz="3600" dirty="0" err="1">
                <a:solidFill>
                  <a:srgbClr val="0070C0"/>
                </a:solidFill>
                <a:latin typeface="Times New Roman" charset="0"/>
                <a:ea typeface="Times New Roman" charset="0"/>
                <a:cs typeface="Times New Roman" charset="0"/>
              </a:rPr>
              <a:t>yếu</a:t>
            </a:r>
            <a:r>
              <a:rPr lang="en-US" altLang="en-US" sz="3600" dirty="0">
                <a:solidFill>
                  <a:srgbClr val="0070C0"/>
                </a:solidFill>
                <a:latin typeface="Times New Roman" charset="0"/>
                <a:ea typeface="Times New Roman" charset="0"/>
                <a:cs typeface="Times New Roman" charset="0"/>
              </a:rPr>
              <a:t> </a:t>
            </a:r>
            <a:r>
              <a:rPr lang="en-US" altLang="en-US" sz="3600" dirty="0" err="1">
                <a:solidFill>
                  <a:srgbClr val="0070C0"/>
                </a:solidFill>
                <a:latin typeface="Times New Roman" charset="0"/>
                <a:ea typeface="Times New Roman" charset="0"/>
                <a:cs typeface="Times New Roman" charset="0"/>
              </a:rPr>
              <a:t>ớt</a:t>
            </a:r>
            <a:r>
              <a:rPr lang="en-US" altLang="en-US" sz="3600" dirty="0">
                <a:solidFill>
                  <a:srgbClr val="0070C0"/>
                </a:solidFill>
                <a:latin typeface="Times New Roman" charset="0"/>
                <a:ea typeface="Times New Roman" charset="0"/>
                <a:cs typeface="Times New Roman" charset="0"/>
              </a:rPr>
              <a:t>, </a:t>
            </a:r>
            <a:r>
              <a:rPr lang="en-US" altLang="en-US" sz="3600" dirty="0" err="1">
                <a:solidFill>
                  <a:srgbClr val="0070C0"/>
                </a:solidFill>
                <a:latin typeface="Times New Roman" charset="0"/>
                <a:ea typeface="Times New Roman" charset="0"/>
                <a:cs typeface="Times New Roman" charset="0"/>
              </a:rPr>
              <a:t>đáng</a:t>
            </a:r>
            <a:r>
              <a:rPr lang="en-US" altLang="en-US" sz="3600" dirty="0">
                <a:solidFill>
                  <a:srgbClr val="0070C0"/>
                </a:solidFill>
                <a:latin typeface="Times New Roman" charset="0"/>
                <a:ea typeface="Times New Roman" charset="0"/>
                <a:cs typeface="Times New Roman" charset="0"/>
              </a:rPr>
              <a:t> </a:t>
            </a:r>
            <a:r>
              <a:rPr lang="vi-VN" altLang="en-US" sz="3600" dirty="0">
                <a:solidFill>
                  <a:srgbClr val="0070C0"/>
                </a:solidFill>
                <a:latin typeface="Times New Roman" charset="0"/>
                <a:ea typeface="Times New Roman" charset="0"/>
                <a:cs typeface="Times New Roman" charset="0"/>
              </a:rPr>
              <a:t>thương của Nhà Trò.</a:t>
            </a:r>
          </a:p>
        </p:txBody>
      </p:sp>
      <p:sp>
        <p:nvSpPr>
          <p:cNvPr id="2" name="Rectangle 1"/>
          <p:cNvSpPr/>
          <p:nvPr/>
        </p:nvSpPr>
        <p:spPr>
          <a:xfrm>
            <a:off x="2538485" y="103328"/>
            <a:ext cx="8284190" cy="1077218"/>
          </a:xfrm>
          <a:prstGeom prst="rect">
            <a:avLst/>
          </a:prstGeom>
        </p:spPr>
        <p:txBody>
          <a:bodyPr wrap="square">
            <a:spAutoFit/>
          </a:bodyPr>
          <a:lstStyle/>
          <a:p>
            <a:pPr algn="ctr" eaLnBrk="1" hangingPunct="1"/>
            <a:r>
              <a:rPr lang="vi-VN" altLang="en-US" sz="3200" b="1" dirty="0">
                <a:latin typeface="Times New Roman" charset="0"/>
              </a:rPr>
              <a:t>Thứ</a:t>
            </a:r>
            <a:r>
              <a:rPr lang="en-US" altLang="en-US" sz="3200" b="1" dirty="0">
                <a:latin typeface="Times New Roman" charset="0"/>
              </a:rPr>
              <a:t> </a:t>
            </a:r>
            <a:r>
              <a:rPr lang="en-US" altLang="en-US" sz="3200" b="1" dirty="0" err="1">
                <a:latin typeface="Times New Roman" charset="0"/>
              </a:rPr>
              <a:t>Năm</a:t>
            </a:r>
            <a:r>
              <a:rPr lang="vi-VN" altLang="en-US" sz="3200" b="1" dirty="0">
                <a:latin typeface="Times New Roman" charset="0"/>
              </a:rPr>
              <a:t>, ngày</a:t>
            </a:r>
            <a:r>
              <a:rPr lang="en-US" altLang="en-US" sz="3200" b="1" dirty="0">
                <a:latin typeface="Times New Roman" charset="0"/>
              </a:rPr>
              <a:t> 23 </a:t>
            </a:r>
            <a:r>
              <a:rPr lang="vi-VN" altLang="en-US" sz="3200" b="1" dirty="0">
                <a:latin typeface="Times New Roman" charset="0"/>
              </a:rPr>
              <a:t>tháng </a:t>
            </a:r>
            <a:r>
              <a:rPr lang="en-US" altLang="en-US" sz="3200" b="1" dirty="0">
                <a:latin typeface="Times New Roman" charset="0"/>
              </a:rPr>
              <a:t>9</a:t>
            </a:r>
            <a:r>
              <a:rPr lang="vi-VN" altLang="en-US" sz="3200" b="1" dirty="0">
                <a:latin typeface="Times New Roman" charset="0"/>
              </a:rPr>
              <a:t> năm 2021</a:t>
            </a:r>
          </a:p>
          <a:p>
            <a:pPr algn="ctr" eaLnBrk="1" hangingPunct="1"/>
            <a:r>
              <a:rPr lang="vi-VN" altLang="en-US" sz="3200" b="1" dirty="0">
                <a:latin typeface="Times New Roman" charset="0"/>
              </a:rPr>
              <a:t>Chính tả</a:t>
            </a:r>
            <a:r>
              <a:rPr lang="en-US" altLang="en-US" sz="3200" b="1" dirty="0">
                <a:latin typeface="Times New Roman" charset="0"/>
              </a:rPr>
              <a:t> (</a:t>
            </a:r>
            <a:r>
              <a:rPr lang="en-US" altLang="en-US" sz="3200" b="1" dirty="0" err="1">
                <a:latin typeface="Times New Roman" charset="0"/>
              </a:rPr>
              <a:t>Nghe</a:t>
            </a:r>
            <a:r>
              <a:rPr lang="en-US" altLang="en-US" sz="3200" b="1" dirty="0">
                <a:latin typeface="Times New Roman" charset="0"/>
              </a:rPr>
              <a:t> –</a:t>
            </a:r>
            <a:r>
              <a:rPr lang="en-US" altLang="en-US" sz="3200" b="1" dirty="0" err="1">
                <a:latin typeface="Times New Roman" charset="0"/>
              </a:rPr>
              <a:t>viết</a:t>
            </a:r>
            <a:r>
              <a:rPr lang="en-US" altLang="en-US" sz="3200" b="1" dirty="0">
                <a:latin typeface="Times New Roman" charset="0"/>
              </a:rPr>
              <a:t>)</a:t>
            </a:r>
            <a:endParaRPr lang="vi-VN" altLang="en-US" sz="3200" b="1" dirty="0">
              <a:latin typeface="Times New Roman" charset="0"/>
            </a:endParaRPr>
          </a:p>
        </p:txBody>
      </p:sp>
    </p:spTree>
    <p:extLst>
      <p:ext uri="{BB962C8B-B14F-4D97-AF65-F5344CB8AC3E}">
        <p14:creationId xmlns:p14="http://schemas.microsoft.com/office/powerpoint/2010/main" val="1455283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873125" y="136525"/>
            <a:ext cx="10428288" cy="4400550"/>
          </a:xfrm>
          <a:prstGeom prst="rect">
            <a:avLst/>
          </a:prstGeom>
          <a:noFill/>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vi-VN" altLang="en-US" sz="3600" b="1" dirty="0">
                <a:solidFill>
                  <a:srgbClr val="C00000"/>
                </a:solidFill>
                <a:latin typeface="Times New Roman" charset="0"/>
              </a:rPr>
              <a:t>Dế Mèn bênh </a:t>
            </a:r>
            <a:r>
              <a:rPr lang="en-US" altLang="en-US" sz="3600" b="1" dirty="0" smtClean="0">
                <a:solidFill>
                  <a:srgbClr val="C00000"/>
                </a:solidFill>
                <a:latin typeface="Times New Roman" charset="0"/>
              </a:rPr>
              <a:t>v</a:t>
            </a:r>
            <a:r>
              <a:rPr lang="vi-VN" altLang="en-US" sz="3600" b="1" dirty="0" smtClean="0">
                <a:solidFill>
                  <a:srgbClr val="C00000"/>
                </a:solidFill>
                <a:latin typeface="Times New Roman" charset="0"/>
              </a:rPr>
              <a:t>ực </a:t>
            </a:r>
            <a:r>
              <a:rPr lang="vi-VN" altLang="en-US" sz="3600" b="1" dirty="0">
                <a:solidFill>
                  <a:srgbClr val="C00000"/>
                </a:solidFill>
                <a:latin typeface="Times New Roman" charset="0"/>
              </a:rPr>
              <a:t>kẻ yếu</a:t>
            </a:r>
          </a:p>
          <a:p>
            <a:pPr algn="ctr" eaLnBrk="1" hangingPunct="1"/>
            <a:endParaRPr lang="vi-VN" altLang="en-US" sz="3200" dirty="0">
              <a:latin typeface="Times New Roman" charset="0"/>
            </a:endParaRPr>
          </a:p>
          <a:p>
            <a:pPr algn="just" eaLnBrk="1" hangingPunct="1"/>
            <a:r>
              <a:rPr lang="vi-VN" altLang="en-US" sz="3200" dirty="0">
                <a:latin typeface="Times New Roman" charset="0"/>
              </a:rPr>
              <a:t>     </a:t>
            </a:r>
            <a:r>
              <a:rPr lang="vi-VN" altLang="en-US" sz="2400" dirty="0">
                <a:latin typeface="Times New Roman" charset="0"/>
              </a:rPr>
              <a:t> Một hôm, qua một vùng cỏ xước xanh dài. Tôi chợt nghe tiếng khóc tỉ tê. Đi được vài bước nữa, tôi gặp chị Nhà Trò ngồi gục đầu bên tảng đá cuội.</a:t>
            </a:r>
          </a:p>
          <a:p>
            <a:pPr algn="just" eaLnBrk="1" hangingPunct="1"/>
            <a:r>
              <a:rPr lang="vi-VN" altLang="en-US" sz="2400" dirty="0">
                <a:latin typeface="Times New Roman"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a:t>
            </a:r>
          </a:p>
          <a:p>
            <a:pPr algn="just" eaLnBrk="1" hangingPunct="1"/>
            <a:r>
              <a:rPr lang="vi-VN" altLang="en-US" sz="2400" dirty="0">
                <a:latin typeface="Arial" charset="0"/>
              </a:rPr>
              <a:t/>
            </a:r>
            <a:br>
              <a:rPr lang="vi-VN" altLang="en-US" sz="2400" dirty="0">
                <a:latin typeface="Arial" charset="0"/>
              </a:rPr>
            </a:br>
            <a:r>
              <a:rPr lang="vi-VN" altLang="en-US" dirty="0">
                <a:latin typeface="Arial" charset="0"/>
              </a:rPr>
              <a:t/>
            </a:r>
            <a:br>
              <a:rPr lang="vi-VN" altLang="en-US" dirty="0">
                <a:latin typeface="Arial" charset="0"/>
              </a:rPr>
            </a:br>
            <a:endParaRPr lang="vi-VN" altLang="en-US" dirty="0">
              <a:latin typeface="Arial" charset="0"/>
            </a:endParaRPr>
          </a:p>
        </p:txBody>
      </p:sp>
      <p:sp>
        <p:nvSpPr>
          <p:cNvPr id="7" name="TextBox 6">
            <a:extLst>
              <a:ext uri="{FF2B5EF4-FFF2-40B4-BE49-F238E27FC236}"/>
            </a:extLst>
          </p:cNvPr>
          <p:cNvSpPr txBox="1"/>
          <p:nvPr/>
        </p:nvSpPr>
        <p:spPr>
          <a:xfrm>
            <a:off x="800100" y="3783013"/>
            <a:ext cx="8389938" cy="954087"/>
          </a:xfrm>
          <a:prstGeom prst="rect">
            <a:avLst/>
          </a:prstGeom>
          <a:noFill/>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vi-VN" altLang="en-US" sz="2800" dirty="0">
                <a:solidFill>
                  <a:srgbClr val="FF0000"/>
                </a:solidFill>
                <a:latin typeface="Times New Roman" charset="0"/>
              </a:rPr>
              <a:t>4. Trong mỗi đoạn trích có những chữ nào phải viết hoa?        </a:t>
            </a:r>
          </a:p>
          <a:p>
            <a:pPr eaLnBrk="1" hangingPunct="1"/>
            <a:r>
              <a:rPr lang="vi-VN" altLang="en-US" sz="2800" dirty="0">
                <a:solidFill>
                  <a:srgbClr val="FF0000"/>
                </a:solidFill>
                <a:latin typeface="Times New Roman" charset="0"/>
              </a:rPr>
              <a:t>    Vì sao phải viết hoa?</a:t>
            </a:r>
          </a:p>
        </p:txBody>
      </p:sp>
      <p:sp>
        <p:nvSpPr>
          <p:cNvPr id="8" name="TextBox 7">
            <a:extLst>
              <a:ext uri="{FF2B5EF4-FFF2-40B4-BE49-F238E27FC236}"/>
            </a:extLst>
          </p:cNvPr>
          <p:cNvSpPr txBox="1"/>
          <p:nvPr/>
        </p:nvSpPr>
        <p:spPr>
          <a:xfrm>
            <a:off x="2227263" y="4956175"/>
            <a:ext cx="8199437" cy="1384300"/>
          </a:xfrm>
          <a:prstGeom prst="rect">
            <a:avLst/>
          </a:prstGeom>
          <a:noFill/>
        </p:spPr>
        <p:txBody>
          <a:bodyPr>
            <a:spAutoFit/>
          </a:bodyPr>
          <a:lstStyle>
            <a:lvl1pPr marL="457200" indent="-457200"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buFontTx/>
              <a:buChar char="-"/>
            </a:pPr>
            <a:r>
              <a:rPr lang="vi-VN" altLang="en-US" sz="2800">
                <a:solidFill>
                  <a:srgbClr val="0070C0"/>
                </a:solidFill>
                <a:latin typeface="Times New Roman" charset="0"/>
              </a:rPr>
              <a:t>Chữ đầu </a:t>
            </a:r>
            <a:r>
              <a:rPr lang="vi-VN" altLang="en-US" sz="2800" smtClean="0">
                <a:solidFill>
                  <a:srgbClr val="0070C0"/>
                </a:solidFill>
                <a:latin typeface="Times New Roman" charset="0"/>
              </a:rPr>
              <a:t>câu</a:t>
            </a:r>
            <a:r>
              <a:rPr lang="en-US" altLang="en-US" sz="2800" smtClean="0">
                <a:solidFill>
                  <a:srgbClr val="0070C0"/>
                </a:solidFill>
                <a:latin typeface="Times New Roman" charset="0"/>
              </a:rPr>
              <a:t>.</a:t>
            </a:r>
            <a:endParaRPr lang="vi-VN" altLang="en-US" sz="2800">
              <a:solidFill>
                <a:srgbClr val="0070C0"/>
              </a:solidFill>
              <a:latin typeface="Times New Roman" charset="0"/>
            </a:endParaRPr>
          </a:p>
          <a:p>
            <a:pPr eaLnBrk="1" hangingPunct="1">
              <a:buFontTx/>
              <a:buChar char="-"/>
            </a:pPr>
            <a:r>
              <a:rPr lang="vi-VN" altLang="en-US" sz="2800">
                <a:solidFill>
                  <a:srgbClr val="0070C0"/>
                </a:solidFill>
                <a:latin typeface="Times New Roman" charset="0"/>
              </a:rPr>
              <a:t>Chữ đầu </a:t>
            </a:r>
            <a:r>
              <a:rPr lang="vi-VN" altLang="en-US" sz="2800" smtClean="0">
                <a:solidFill>
                  <a:srgbClr val="0070C0"/>
                </a:solidFill>
                <a:latin typeface="Times New Roman" charset="0"/>
              </a:rPr>
              <a:t>đoạn</a:t>
            </a:r>
            <a:r>
              <a:rPr lang="en-US" altLang="en-US" sz="2800" smtClean="0">
                <a:solidFill>
                  <a:srgbClr val="0070C0"/>
                </a:solidFill>
                <a:latin typeface="Times New Roman" charset="0"/>
              </a:rPr>
              <a:t>.</a:t>
            </a:r>
            <a:endParaRPr lang="vi-VN" altLang="en-US" sz="2800">
              <a:solidFill>
                <a:srgbClr val="0070C0"/>
              </a:solidFill>
              <a:latin typeface="Times New Roman" charset="0"/>
            </a:endParaRPr>
          </a:p>
          <a:p>
            <a:pPr eaLnBrk="1" hangingPunct="1">
              <a:buFontTx/>
              <a:buChar char="-"/>
            </a:pPr>
            <a:r>
              <a:rPr lang="vi-VN" altLang="en-US" sz="2800">
                <a:solidFill>
                  <a:srgbClr val="0070C0"/>
                </a:solidFill>
                <a:latin typeface="Times New Roman" charset="0"/>
              </a:rPr>
              <a:t>Chữ ghi tên </a:t>
            </a:r>
            <a:r>
              <a:rPr lang="vi-VN" altLang="en-US" sz="2800" smtClean="0">
                <a:solidFill>
                  <a:srgbClr val="0070C0"/>
                </a:solidFill>
                <a:latin typeface="Times New Roman" charset="0"/>
              </a:rPr>
              <a:t>riêng</a:t>
            </a:r>
            <a:r>
              <a:rPr lang="en-US" altLang="en-US" sz="2800" smtClean="0">
                <a:solidFill>
                  <a:srgbClr val="0070C0"/>
                </a:solidFill>
                <a:latin typeface="Times New Roman" charset="0"/>
              </a:rPr>
              <a:t>.</a:t>
            </a:r>
            <a:endParaRPr lang="vi-VN" altLang="en-US" sz="2800">
              <a:solidFill>
                <a:srgbClr val="0070C0"/>
              </a:solidFill>
              <a:latin typeface="Times New Roman" charset="0"/>
            </a:endParaRPr>
          </a:p>
        </p:txBody>
      </p:sp>
      <p:cxnSp>
        <p:nvCxnSpPr>
          <p:cNvPr id="3" name="Straight Connector 2">
            <a:extLst>
              <a:ext uri="{FF2B5EF4-FFF2-40B4-BE49-F238E27FC236}"/>
            </a:extLst>
          </p:cNvPr>
          <p:cNvCxnSpPr>
            <a:cxnSpLocks/>
          </p:cNvCxnSpPr>
          <p:nvPr/>
        </p:nvCxnSpPr>
        <p:spPr>
          <a:xfrm>
            <a:off x="1524000" y="1714500"/>
            <a:ext cx="5619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extLst>
          </p:cNvPr>
          <p:cNvCxnSpPr>
            <a:cxnSpLocks/>
          </p:cNvCxnSpPr>
          <p:nvPr/>
        </p:nvCxnSpPr>
        <p:spPr>
          <a:xfrm>
            <a:off x="7115175" y="1636025"/>
            <a:ext cx="4762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extLst>
          </p:cNvPr>
          <p:cNvCxnSpPr>
            <a:cxnSpLocks/>
          </p:cNvCxnSpPr>
          <p:nvPr/>
        </p:nvCxnSpPr>
        <p:spPr>
          <a:xfrm>
            <a:off x="10896600" y="1695734"/>
            <a:ext cx="3619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extLst>
          </p:cNvPr>
          <p:cNvCxnSpPr>
            <a:cxnSpLocks/>
          </p:cNvCxnSpPr>
          <p:nvPr/>
        </p:nvCxnSpPr>
        <p:spPr>
          <a:xfrm>
            <a:off x="4752975" y="209550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extLst>
          </p:cNvPr>
          <p:cNvCxnSpPr>
            <a:cxnSpLocks/>
          </p:cNvCxnSpPr>
          <p:nvPr/>
        </p:nvCxnSpPr>
        <p:spPr>
          <a:xfrm>
            <a:off x="1524000" y="2457450"/>
            <a:ext cx="15811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extLst>
          </p:cNvPr>
          <p:cNvCxnSpPr>
            <a:cxnSpLocks/>
          </p:cNvCxnSpPr>
          <p:nvPr/>
        </p:nvCxnSpPr>
        <p:spPr>
          <a:xfrm>
            <a:off x="962025" y="2819400"/>
            <a:ext cx="4762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extLst>
          </p:cNvPr>
          <p:cNvCxnSpPr>
            <a:cxnSpLocks/>
          </p:cNvCxnSpPr>
          <p:nvPr/>
        </p:nvCxnSpPr>
        <p:spPr>
          <a:xfrm>
            <a:off x="3409950" y="3190875"/>
            <a:ext cx="6096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extLst>
          </p:cNvPr>
          <p:cNvCxnSpPr>
            <a:cxnSpLocks/>
          </p:cNvCxnSpPr>
          <p:nvPr/>
        </p:nvCxnSpPr>
        <p:spPr>
          <a:xfrm>
            <a:off x="6096000" y="353060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extLst>
          </p:cNvPr>
          <p:cNvCxnSpPr>
            <a:cxnSpLocks/>
          </p:cNvCxnSpPr>
          <p:nvPr/>
        </p:nvCxnSpPr>
        <p:spPr>
          <a:xfrm>
            <a:off x="4086225" y="3530600"/>
            <a:ext cx="447675"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93805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extLst>
          </p:cNvPr>
          <p:cNvSpPr txBox="1"/>
          <p:nvPr/>
        </p:nvSpPr>
        <p:spPr>
          <a:xfrm>
            <a:off x="873125" y="136525"/>
            <a:ext cx="10428288" cy="4400550"/>
          </a:xfrm>
          <a:prstGeom prst="rect">
            <a:avLst/>
          </a:prstGeom>
          <a:noFill/>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vi-VN" altLang="en-US" sz="3600" b="1" dirty="0">
                <a:solidFill>
                  <a:srgbClr val="C00000"/>
                </a:solidFill>
                <a:latin typeface="Times New Roman" charset="0"/>
              </a:rPr>
              <a:t>Dế Mèn bênh </a:t>
            </a:r>
            <a:r>
              <a:rPr lang="en-US" altLang="en-US" sz="3600" b="1" dirty="0" smtClean="0">
                <a:solidFill>
                  <a:srgbClr val="C00000"/>
                </a:solidFill>
                <a:latin typeface="Times New Roman" charset="0"/>
              </a:rPr>
              <a:t>v</a:t>
            </a:r>
            <a:r>
              <a:rPr lang="vi-VN" altLang="en-US" sz="3600" b="1" dirty="0" smtClean="0">
                <a:solidFill>
                  <a:srgbClr val="C00000"/>
                </a:solidFill>
                <a:latin typeface="Times New Roman" charset="0"/>
              </a:rPr>
              <a:t>ực </a:t>
            </a:r>
            <a:r>
              <a:rPr lang="vi-VN" altLang="en-US" sz="3600" b="1" dirty="0">
                <a:solidFill>
                  <a:srgbClr val="C00000"/>
                </a:solidFill>
                <a:latin typeface="Times New Roman" charset="0"/>
              </a:rPr>
              <a:t>kẻ yếu</a:t>
            </a:r>
          </a:p>
          <a:p>
            <a:pPr algn="ctr" eaLnBrk="1" hangingPunct="1"/>
            <a:endParaRPr lang="vi-VN" altLang="en-US" sz="3200" dirty="0">
              <a:latin typeface="Times New Roman" charset="0"/>
            </a:endParaRPr>
          </a:p>
          <a:p>
            <a:pPr algn="just" eaLnBrk="1" hangingPunct="1"/>
            <a:r>
              <a:rPr lang="vi-VN" altLang="en-US" sz="3200" dirty="0">
                <a:latin typeface="Times New Roman" charset="0"/>
              </a:rPr>
              <a:t>     </a:t>
            </a:r>
            <a:r>
              <a:rPr lang="vi-VN" altLang="en-US" sz="2400" dirty="0">
                <a:latin typeface="Times New Roman" charset="0"/>
              </a:rPr>
              <a:t> Một hôm, qua một vùng cỏ xước xanh dài. Tôi chợt nghe tiếng khóc tỉ tê. Đi được vài bước nữa, tôi gặp chị Nhà Trò ngồi gục đầu bên tảng đá cuội.</a:t>
            </a:r>
          </a:p>
          <a:p>
            <a:pPr algn="just" eaLnBrk="1" hangingPunct="1"/>
            <a:r>
              <a:rPr lang="vi-VN" altLang="en-US" sz="2400" dirty="0">
                <a:latin typeface="Times New Roman" charset="0"/>
              </a:rPr>
              <a:t>        Chị Nhà Trò đã bé nhỏ lại gầy yếu quá, người bự những phấn, như mới lột. Chị mặc áo thâm dài, đôi chỗ chấm điểm vàng, hai cánh mỏng như cánh bướm non, lại ngắn chùn chùn. Hình như cánh yếu quá, chưa quen mở, mà cho dù có khỏe cũng chẳng bay được xa. Tôi đến gần, chị Nhà Trò vẫn khóc.</a:t>
            </a:r>
          </a:p>
          <a:p>
            <a:pPr eaLnBrk="1" hangingPunct="1"/>
            <a:r>
              <a:rPr lang="vi-VN" altLang="en-US" sz="2400" dirty="0">
                <a:latin typeface="Arial" charset="0"/>
              </a:rPr>
              <a:t/>
            </a:r>
            <a:br>
              <a:rPr lang="vi-VN" altLang="en-US" sz="2400" dirty="0">
                <a:latin typeface="Arial" charset="0"/>
              </a:rPr>
            </a:br>
            <a:r>
              <a:rPr lang="vi-VN" altLang="en-US" dirty="0">
                <a:latin typeface="Arial" charset="0"/>
              </a:rPr>
              <a:t/>
            </a:r>
            <a:br>
              <a:rPr lang="vi-VN" altLang="en-US" dirty="0">
                <a:latin typeface="Arial" charset="0"/>
              </a:rPr>
            </a:br>
            <a:endParaRPr lang="vi-VN" altLang="en-US" dirty="0">
              <a:latin typeface="Arial" charset="0"/>
            </a:endParaRPr>
          </a:p>
        </p:txBody>
      </p:sp>
      <p:cxnSp>
        <p:nvCxnSpPr>
          <p:cNvPr id="17" name="Straight Connector 16">
            <a:extLst>
              <a:ext uri="{FF2B5EF4-FFF2-40B4-BE49-F238E27FC236}"/>
            </a:extLst>
          </p:cNvPr>
          <p:cNvCxnSpPr>
            <a:cxnSpLocks/>
          </p:cNvCxnSpPr>
          <p:nvPr/>
        </p:nvCxnSpPr>
        <p:spPr>
          <a:xfrm>
            <a:off x="4768849" y="169763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extLst>
          </p:cNvPr>
          <p:cNvCxnSpPr>
            <a:cxnSpLocks/>
          </p:cNvCxnSpPr>
          <p:nvPr/>
        </p:nvCxnSpPr>
        <p:spPr>
          <a:xfrm>
            <a:off x="2076450" y="2457450"/>
            <a:ext cx="10287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extLst>
          </p:cNvPr>
          <p:cNvCxnSpPr>
            <a:cxnSpLocks/>
          </p:cNvCxnSpPr>
          <p:nvPr/>
        </p:nvCxnSpPr>
        <p:spPr>
          <a:xfrm>
            <a:off x="10198100" y="1701800"/>
            <a:ext cx="47625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extLst>
          </p:cNvPr>
          <p:cNvCxnSpPr>
            <a:cxnSpLocks/>
          </p:cNvCxnSpPr>
          <p:nvPr/>
        </p:nvCxnSpPr>
        <p:spPr>
          <a:xfrm>
            <a:off x="2011363" y="3171825"/>
            <a:ext cx="1271587"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extLst>
          </p:cNvPr>
          <p:cNvCxnSpPr>
            <a:cxnSpLocks/>
          </p:cNvCxnSpPr>
          <p:nvPr/>
        </p:nvCxnSpPr>
        <p:spPr>
          <a:xfrm>
            <a:off x="6096000" y="353060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4" name="TextBox 13"/>
          <p:cNvSpPr txBox="1">
            <a:spLocks noChangeArrowheads="1"/>
          </p:cNvSpPr>
          <p:nvPr/>
        </p:nvSpPr>
        <p:spPr bwMode="auto">
          <a:xfrm>
            <a:off x="873125" y="4143375"/>
            <a:ext cx="102727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vi-VN" altLang="en-US" sz="2800">
                <a:solidFill>
                  <a:srgbClr val="FF0000"/>
                </a:solidFill>
                <a:latin typeface="Times New Roman" charset="0"/>
                <a:ea typeface="Times New Roman" charset="0"/>
                <a:cs typeface="Times New Roman" charset="0"/>
              </a:rPr>
              <a:t>5. Em hãy nêu các từ khó, dễ lẫn khi viết chính tả có trong đoạn trích.</a:t>
            </a:r>
          </a:p>
        </p:txBody>
      </p:sp>
      <p:cxnSp>
        <p:nvCxnSpPr>
          <p:cNvPr id="23" name="Straight Connector 22">
            <a:extLst>
              <a:ext uri="{FF2B5EF4-FFF2-40B4-BE49-F238E27FC236}"/>
            </a:extLst>
          </p:cNvPr>
          <p:cNvCxnSpPr>
            <a:cxnSpLocks/>
          </p:cNvCxnSpPr>
          <p:nvPr/>
        </p:nvCxnSpPr>
        <p:spPr>
          <a:xfrm>
            <a:off x="4768850" y="2082800"/>
            <a:ext cx="1019175"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86177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extLst>
          </p:cNvPr>
          <p:cNvSpPr/>
          <p:nvPr/>
        </p:nvSpPr>
        <p:spPr>
          <a:xfrm>
            <a:off x="0" y="1610435"/>
            <a:ext cx="12192000" cy="58507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algn="ctr" eaLnBrk="1" hangingPunct="1"/>
            <a:r>
              <a:rPr lang="en-US" altLang="en-US" sz="4400" dirty="0" smtClean="0">
                <a:solidFill>
                  <a:srgbClr val="092A04"/>
                </a:solidFill>
                <a:latin typeface="Times New Roman" charset="0"/>
              </a:rPr>
              <a:t>1</a:t>
            </a:r>
            <a:r>
              <a:rPr lang="vi-VN" altLang="en-US" sz="4400" dirty="0" smtClean="0">
                <a:solidFill>
                  <a:srgbClr val="092A04"/>
                </a:solidFill>
                <a:latin typeface="Times New Roman" charset="0"/>
              </a:rPr>
              <a:t>a) Điền vào chỗ trống </a:t>
            </a:r>
            <a:r>
              <a:rPr lang="vi-VN" altLang="en-US" sz="4400" b="1" dirty="0" smtClean="0">
                <a:solidFill>
                  <a:srgbClr val="FF0000"/>
                </a:solidFill>
                <a:latin typeface="Times New Roman" charset="0"/>
              </a:rPr>
              <a:t>l</a:t>
            </a:r>
            <a:r>
              <a:rPr lang="vi-VN" altLang="en-US" sz="4400" dirty="0" smtClean="0">
                <a:solidFill>
                  <a:srgbClr val="092A04"/>
                </a:solidFill>
                <a:latin typeface="Times New Roman" charset="0"/>
              </a:rPr>
              <a:t> hay </a:t>
            </a:r>
            <a:r>
              <a:rPr lang="vi-VN" altLang="en-US" sz="4400" b="1" dirty="0" smtClean="0">
                <a:solidFill>
                  <a:srgbClr val="FF0000"/>
                </a:solidFill>
                <a:latin typeface="Times New Roman" charset="0"/>
              </a:rPr>
              <a:t>n</a:t>
            </a:r>
            <a:r>
              <a:rPr lang="vi-VN" altLang="en-US" sz="4400" dirty="0" smtClean="0">
                <a:solidFill>
                  <a:srgbClr val="092A04"/>
                </a:solidFill>
                <a:latin typeface="Times New Roman" charset="0"/>
              </a:rPr>
              <a:t>?</a:t>
            </a:r>
            <a:endParaRPr lang="vi-VN" altLang="en-US" sz="4400" dirty="0">
              <a:solidFill>
                <a:srgbClr val="092A04"/>
              </a:solidFill>
              <a:latin typeface="Times New Roman" charset="0"/>
            </a:endParaRPr>
          </a:p>
        </p:txBody>
      </p:sp>
      <p:sp>
        <p:nvSpPr>
          <p:cNvPr id="3" name="TextBox 2">
            <a:extLst>
              <a:ext uri="{FF2B5EF4-FFF2-40B4-BE49-F238E27FC236}"/>
            </a:extLst>
          </p:cNvPr>
          <p:cNvSpPr txBox="1"/>
          <p:nvPr/>
        </p:nvSpPr>
        <p:spPr>
          <a:xfrm>
            <a:off x="895350" y="2252663"/>
            <a:ext cx="9802813" cy="3416300"/>
          </a:xfrm>
          <a:prstGeom prst="rect">
            <a:avLst/>
          </a:prstGeom>
          <a:noFill/>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vi-VN" altLang="en-US" sz="3200" dirty="0" smtClean="0">
                <a:latin typeface="Times New Roman" charset="0"/>
              </a:rPr>
              <a:t>     </a:t>
            </a:r>
            <a:r>
              <a:rPr lang="vi-VN" altLang="en-US" sz="3600" dirty="0" smtClean="0">
                <a:latin typeface="Times New Roman" charset="0"/>
              </a:rPr>
              <a:t>Không thể ...</a:t>
            </a:r>
            <a:r>
              <a:rPr lang="vi-VN" altLang="en-US" sz="3600" b="1" i="1" dirty="0" smtClean="0">
                <a:latin typeface="Times New Roman" charset="0"/>
              </a:rPr>
              <a:t>ẫn</a:t>
            </a:r>
            <a:r>
              <a:rPr lang="vi-VN" altLang="en-US" sz="3600" dirty="0" smtClean="0">
                <a:latin typeface="Times New Roman" charset="0"/>
              </a:rPr>
              <a:t> chị Chấm với bất cứ người nào khác. Chị có một thân hình ...</a:t>
            </a:r>
            <a:r>
              <a:rPr lang="vi-VN" altLang="en-US" sz="3600" b="1" i="1" dirty="0" smtClean="0">
                <a:latin typeface="Times New Roman" charset="0"/>
              </a:rPr>
              <a:t>ở nang </a:t>
            </a:r>
            <a:r>
              <a:rPr lang="vi-VN" altLang="en-US" sz="3600" dirty="0" smtClean="0">
                <a:latin typeface="Times New Roman" charset="0"/>
              </a:rPr>
              <a:t>rất cân đối. Hai cánh tay </a:t>
            </a:r>
            <a:r>
              <a:rPr lang="vi-VN" altLang="en-US" sz="3600" b="1" i="1" dirty="0" smtClean="0">
                <a:latin typeface="Times New Roman" charset="0"/>
              </a:rPr>
              <a:t>béo</a:t>
            </a:r>
            <a:r>
              <a:rPr lang="vi-VN" altLang="en-US" sz="3600" dirty="0" smtClean="0">
                <a:latin typeface="Times New Roman" charset="0"/>
              </a:rPr>
              <a:t> ...</a:t>
            </a:r>
            <a:r>
              <a:rPr lang="vi-VN" altLang="en-US" sz="3600" b="1" i="1" dirty="0" smtClean="0">
                <a:latin typeface="Times New Roman" charset="0"/>
              </a:rPr>
              <a:t>ẳn</a:t>
            </a:r>
            <a:r>
              <a:rPr lang="vi-VN" altLang="en-US" sz="3600" dirty="0" smtClean="0">
                <a:latin typeface="Times New Roman" charset="0"/>
              </a:rPr>
              <a:t>, </a:t>
            </a:r>
            <a:r>
              <a:rPr lang="vi-VN" altLang="en-US" sz="3600" b="1" i="1" dirty="0" smtClean="0">
                <a:latin typeface="Times New Roman" charset="0"/>
              </a:rPr>
              <a:t>chắc </a:t>
            </a:r>
            <a:r>
              <a:rPr lang="vi-VN" altLang="en-US" sz="3600" dirty="0" smtClean="0">
                <a:latin typeface="Times New Roman" charset="0"/>
              </a:rPr>
              <a:t>...</a:t>
            </a:r>
            <a:r>
              <a:rPr lang="vi-VN" altLang="en-US" sz="3600" b="1" i="1" dirty="0" smtClean="0">
                <a:latin typeface="Times New Roman" charset="0"/>
              </a:rPr>
              <a:t>ịch.</a:t>
            </a:r>
            <a:r>
              <a:rPr lang="vi-VN" altLang="en-US" sz="3600" dirty="0" smtClean="0">
                <a:latin typeface="Times New Roman" charset="0"/>
              </a:rPr>
              <a:t> Đôi ...</a:t>
            </a:r>
            <a:r>
              <a:rPr lang="vi-VN" altLang="en-US" sz="3600" b="1" i="1" dirty="0" smtClean="0">
                <a:latin typeface="Times New Roman" charset="0"/>
              </a:rPr>
              <a:t>ông</a:t>
            </a:r>
            <a:r>
              <a:rPr lang="vi-VN" altLang="en-US" sz="3600" dirty="0" smtClean="0">
                <a:latin typeface="Times New Roman" charset="0"/>
              </a:rPr>
              <a:t> </a:t>
            </a:r>
            <a:r>
              <a:rPr lang="vi-VN" altLang="en-US" sz="3600" b="1" i="1" dirty="0" smtClean="0">
                <a:latin typeface="Times New Roman" charset="0"/>
              </a:rPr>
              <a:t>mày</a:t>
            </a:r>
            <a:r>
              <a:rPr lang="vi-VN" altLang="en-US" sz="3600" dirty="0" smtClean="0">
                <a:latin typeface="Times New Roman" charset="0"/>
              </a:rPr>
              <a:t> không tỉa bao giờ, mọc ...</a:t>
            </a:r>
            <a:r>
              <a:rPr lang="vi-VN" altLang="en-US" sz="3600" b="1" i="1" dirty="0" smtClean="0">
                <a:latin typeface="Times New Roman" charset="0"/>
              </a:rPr>
              <a:t>òa xòa </a:t>
            </a:r>
            <a:r>
              <a:rPr lang="vi-VN" altLang="en-US" sz="3600" dirty="0" smtClean="0">
                <a:latin typeface="Times New Roman" charset="0"/>
              </a:rPr>
              <a:t>tự nhiên, </a:t>
            </a:r>
            <a:r>
              <a:rPr lang="vi-VN" altLang="en-US" sz="3600" b="1" i="1" dirty="0" smtClean="0">
                <a:latin typeface="Times New Roman" charset="0"/>
              </a:rPr>
              <a:t>..</a:t>
            </a:r>
            <a:r>
              <a:rPr lang="vi-VN" altLang="en-US" sz="3600" dirty="0" smtClean="0">
                <a:latin typeface="Times New Roman" charset="0"/>
              </a:rPr>
              <a:t>.</a:t>
            </a:r>
            <a:r>
              <a:rPr lang="vi-VN" altLang="en-US" sz="3600" b="1" i="1" dirty="0" smtClean="0">
                <a:latin typeface="Times New Roman" charset="0"/>
              </a:rPr>
              <a:t>àm</a:t>
            </a:r>
            <a:r>
              <a:rPr lang="vi-VN" altLang="en-US" sz="3600" dirty="0" smtClean="0">
                <a:latin typeface="Times New Roman" charset="0"/>
              </a:rPr>
              <a:t> cho đôi mắt sắc sảo của chị dịu dàng đi.</a:t>
            </a:r>
            <a:br>
              <a:rPr lang="vi-VN" altLang="en-US" sz="3600" dirty="0" smtClean="0">
                <a:latin typeface="Times New Roman" charset="0"/>
              </a:rPr>
            </a:br>
            <a:r>
              <a:rPr lang="vi-VN" altLang="en-US" dirty="0" smtClean="0">
                <a:latin typeface="Arial" charset="0"/>
              </a:rPr>
              <a:t/>
            </a:r>
            <a:br>
              <a:rPr lang="vi-VN" altLang="en-US" dirty="0" smtClean="0">
                <a:latin typeface="Arial" charset="0"/>
              </a:rPr>
            </a:br>
            <a:endParaRPr lang="vi-VN" altLang="en-US" dirty="0">
              <a:latin typeface="Arial" charset="0"/>
            </a:endParaRPr>
          </a:p>
        </p:txBody>
      </p:sp>
      <p:sp>
        <p:nvSpPr>
          <p:cNvPr id="6" name="TextBox 5">
            <a:extLst>
              <a:ext uri="{FF2B5EF4-FFF2-40B4-BE49-F238E27FC236}"/>
            </a:extLst>
          </p:cNvPr>
          <p:cNvSpPr txBox="1"/>
          <p:nvPr/>
        </p:nvSpPr>
        <p:spPr>
          <a:xfrm>
            <a:off x="4267072" y="3254375"/>
            <a:ext cx="241300" cy="706438"/>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ea typeface="+mn-ea"/>
                <a:cs typeface="+mn-cs"/>
              </a:rPr>
              <a:t>l</a:t>
            </a:r>
          </a:p>
        </p:txBody>
      </p:sp>
      <p:sp>
        <p:nvSpPr>
          <p:cNvPr id="7" name="TextBox 6">
            <a:extLst>
              <a:ext uri="{FF2B5EF4-FFF2-40B4-BE49-F238E27FC236}"/>
            </a:extLst>
          </p:cNvPr>
          <p:cNvSpPr txBox="1"/>
          <p:nvPr/>
        </p:nvSpPr>
        <p:spPr>
          <a:xfrm>
            <a:off x="5428220" y="3834027"/>
            <a:ext cx="241300" cy="708025"/>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ea typeface="+mn-ea"/>
                <a:cs typeface="+mn-cs"/>
              </a:rPr>
              <a:t>l</a:t>
            </a:r>
          </a:p>
        </p:txBody>
      </p:sp>
      <p:sp>
        <p:nvSpPr>
          <p:cNvPr id="8" name="TextBox 7">
            <a:extLst>
              <a:ext uri="{FF2B5EF4-FFF2-40B4-BE49-F238E27FC236}"/>
            </a:extLst>
          </p:cNvPr>
          <p:cNvSpPr txBox="1"/>
          <p:nvPr/>
        </p:nvSpPr>
        <p:spPr>
          <a:xfrm>
            <a:off x="8876828" y="3835400"/>
            <a:ext cx="241300" cy="708025"/>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ea typeface="+mn-ea"/>
                <a:cs typeface="+mn-cs"/>
              </a:rPr>
              <a:t>l</a:t>
            </a:r>
          </a:p>
        </p:txBody>
      </p:sp>
      <p:sp>
        <p:nvSpPr>
          <p:cNvPr id="9" name="TextBox 8">
            <a:extLst>
              <a:ext uri="{FF2B5EF4-FFF2-40B4-BE49-F238E27FC236}"/>
            </a:extLst>
          </p:cNvPr>
          <p:cNvSpPr txBox="1"/>
          <p:nvPr/>
        </p:nvSpPr>
        <p:spPr>
          <a:xfrm>
            <a:off x="5885656" y="2720975"/>
            <a:ext cx="420688" cy="708025"/>
          </a:xfrm>
          <a:prstGeom prst="rect">
            <a:avLst/>
          </a:prstGeom>
          <a:noFill/>
        </p:spPr>
        <p:txBody>
          <a:bodyPr>
            <a:spAutoFit/>
          </a:bodyPr>
          <a:lstStyle/>
          <a:p>
            <a:pPr fontAlgn="auto">
              <a:spcBef>
                <a:spcPts val="0"/>
              </a:spcBef>
              <a:spcAft>
                <a:spcPts val="0"/>
              </a:spcAft>
              <a:defRPr/>
            </a:pPr>
            <a:r>
              <a:rPr lang="vi-VN" sz="4000" b="1" i="1" dirty="0">
                <a:solidFill>
                  <a:srgbClr val="FF0000"/>
                </a:solidFill>
                <a:latin typeface="+mj-lt"/>
                <a:ea typeface="+mn-ea"/>
                <a:cs typeface="+mn-cs"/>
              </a:rPr>
              <a:t>n</a:t>
            </a:r>
          </a:p>
        </p:txBody>
      </p:sp>
      <p:sp>
        <p:nvSpPr>
          <p:cNvPr id="10" name="TextBox 9">
            <a:extLst>
              <a:ext uri="{FF2B5EF4-FFF2-40B4-BE49-F238E27FC236}"/>
            </a:extLst>
          </p:cNvPr>
          <p:cNvSpPr txBox="1"/>
          <p:nvPr/>
        </p:nvSpPr>
        <p:spPr>
          <a:xfrm>
            <a:off x="6096000" y="3286897"/>
            <a:ext cx="378941" cy="707886"/>
          </a:xfrm>
          <a:prstGeom prst="rect">
            <a:avLst/>
          </a:prstGeom>
          <a:noFill/>
        </p:spPr>
        <p:txBody>
          <a:bodyPr wrap="square">
            <a:spAutoFit/>
          </a:bodyPr>
          <a:lstStyle/>
          <a:p>
            <a:pPr fontAlgn="auto">
              <a:spcBef>
                <a:spcPts val="0"/>
              </a:spcBef>
              <a:spcAft>
                <a:spcPts val="0"/>
              </a:spcAft>
              <a:defRPr/>
            </a:pPr>
            <a:r>
              <a:rPr lang="vi-VN" sz="4000" b="1" i="1" dirty="0">
                <a:solidFill>
                  <a:srgbClr val="FF0000"/>
                </a:solidFill>
                <a:latin typeface="+mj-lt"/>
                <a:ea typeface="+mn-ea"/>
                <a:cs typeface="+mn-cs"/>
              </a:rPr>
              <a:t>n</a:t>
            </a:r>
          </a:p>
        </p:txBody>
      </p:sp>
      <p:sp>
        <p:nvSpPr>
          <p:cNvPr id="11" name="TextBox 10">
            <a:extLst>
              <a:ext uri="{FF2B5EF4-FFF2-40B4-BE49-F238E27FC236}"/>
            </a:extLst>
          </p:cNvPr>
          <p:cNvSpPr txBox="1"/>
          <p:nvPr/>
        </p:nvSpPr>
        <p:spPr>
          <a:xfrm>
            <a:off x="8190599" y="3281019"/>
            <a:ext cx="420687" cy="708025"/>
          </a:xfrm>
          <a:prstGeom prst="rect">
            <a:avLst/>
          </a:prstGeom>
          <a:noFill/>
        </p:spPr>
        <p:txBody>
          <a:bodyPr>
            <a:spAutoFit/>
          </a:bodyPr>
          <a:lstStyle/>
          <a:p>
            <a:pPr fontAlgn="auto">
              <a:spcBef>
                <a:spcPts val="0"/>
              </a:spcBef>
              <a:spcAft>
                <a:spcPts val="0"/>
              </a:spcAft>
              <a:defRPr/>
            </a:pPr>
            <a:r>
              <a:rPr lang="vi-VN" sz="4000" b="1" i="1" dirty="0">
                <a:solidFill>
                  <a:srgbClr val="FF0000"/>
                </a:solidFill>
                <a:latin typeface="+mj-lt"/>
                <a:ea typeface="+mn-ea"/>
                <a:cs typeface="+mn-cs"/>
              </a:rPr>
              <a:t>l</a:t>
            </a:r>
          </a:p>
        </p:txBody>
      </p:sp>
      <p:sp>
        <p:nvSpPr>
          <p:cNvPr id="5" name="TextBox 4">
            <a:extLst>
              <a:ext uri="{FF2B5EF4-FFF2-40B4-BE49-F238E27FC236}"/>
            </a:extLst>
          </p:cNvPr>
          <p:cNvSpPr txBox="1"/>
          <p:nvPr/>
        </p:nvSpPr>
        <p:spPr>
          <a:xfrm>
            <a:off x="3673475" y="2195513"/>
            <a:ext cx="241300" cy="708025"/>
          </a:xfrm>
          <a:prstGeom prst="rect">
            <a:avLst/>
          </a:prstGeom>
          <a:noFill/>
        </p:spPr>
        <p:txBody>
          <a:bodyPr>
            <a:spAutoFit/>
          </a:bodyPr>
          <a:lstStyle/>
          <a:p>
            <a:pPr algn="ctr" fontAlgn="auto">
              <a:spcBef>
                <a:spcPts val="0"/>
              </a:spcBef>
              <a:spcAft>
                <a:spcPts val="0"/>
              </a:spcAft>
              <a:defRPr/>
            </a:pPr>
            <a:r>
              <a:rPr lang="vi-VN" sz="4000" b="1" i="1" dirty="0">
                <a:solidFill>
                  <a:srgbClr val="FF0000"/>
                </a:solidFill>
                <a:latin typeface="+mj-lt"/>
                <a:ea typeface="+mn-ea"/>
                <a:cs typeface="+mn-cs"/>
              </a:rPr>
              <a:t>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90"/>
          <p:cNvSpPr txBox="1">
            <a:spLocks noChangeArrowheads="1"/>
          </p:cNvSpPr>
          <p:nvPr/>
        </p:nvSpPr>
        <p:spPr bwMode="auto">
          <a:xfrm>
            <a:off x="566738" y="546100"/>
            <a:ext cx="76168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spcBef>
                <a:spcPct val="50000"/>
              </a:spcBef>
            </a:pPr>
            <a:r>
              <a:rPr lang="en-US" altLang="en-US" sz="3200" b="1"/>
              <a:t> </a:t>
            </a:r>
            <a:r>
              <a:rPr lang="vi-VN" altLang="en-US" sz="3600" b="1"/>
              <a:t>2</a:t>
            </a:r>
            <a:r>
              <a:rPr lang="en-US" altLang="en-US" sz="3600" b="1" smtClean="0"/>
              <a:t>.  </a:t>
            </a:r>
            <a:r>
              <a:rPr lang="en-US" altLang="en-US" sz="3600" b="1">
                <a:latin typeface="Times New Roman" charset="0"/>
                <a:ea typeface="Times New Roman" charset="0"/>
                <a:cs typeface="Times New Roman" charset="0"/>
              </a:rPr>
              <a:t>Giải câu đố sau</a:t>
            </a:r>
            <a:endParaRPr lang="en-US" altLang="en-US" sz="3200" b="1">
              <a:latin typeface="Times New Roman" charset="0"/>
              <a:ea typeface="Times New Roman" charset="0"/>
              <a:cs typeface="Times New Roman" charset="0"/>
            </a:endParaRPr>
          </a:p>
        </p:txBody>
      </p:sp>
      <p:sp>
        <p:nvSpPr>
          <p:cNvPr id="4" name="Text Box 91"/>
          <p:cNvSpPr txBox="1">
            <a:spLocks noChangeArrowheads="1"/>
          </p:cNvSpPr>
          <p:nvPr/>
        </p:nvSpPr>
        <p:spPr bwMode="auto">
          <a:xfrm>
            <a:off x="630238" y="1423988"/>
            <a:ext cx="1084262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spcBef>
                <a:spcPts val="1800"/>
              </a:spcBef>
            </a:pPr>
            <a:r>
              <a:rPr lang="en-US" altLang="en-US" sz="3600" b="1" dirty="0">
                <a:solidFill>
                  <a:srgbClr val="C00000"/>
                </a:solidFill>
                <a:latin typeface="Times New Roman" charset="0"/>
                <a:ea typeface="Times New Roman" charset="0"/>
                <a:cs typeface="Times New Roman" charset="0"/>
              </a:rPr>
              <a:t>a) </a:t>
            </a:r>
            <a:r>
              <a:rPr lang="en-US" altLang="en-US" sz="3600" b="1" dirty="0" err="1">
                <a:solidFill>
                  <a:srgbClr val="C00000"/>
                </a:solidFill>
                <a:latin typeface="Times New Roman" charset="0"/>
                <a:ea typeface="Times New Roman" charset="0"/>
                <a:cs typeface="Times New Roman" charset="0"/>
              </a:rPr>
              <a:t>Tên</a:t>
            </a:r>
            <a:r>
              <a:rPr lang="en-US" altLang="en-US" sz="3600" b="1" dirty="0">
                <a:solidFill>
                  <a:srgbClr val="C00000"/>
                </a:solidFill>
                <a:latin typeface="Times New Roman" charset="0"/>
                <a:ea typeface="Times New Roman" charset="0"/>
                <a:cs typeface="Times New Roman" charset="0"/>
              </a:rPr>
              <a:t> </a:t>
            </a:r>
            <a:r>
              <a:rPr lang="en-US" altLang="en-US" sz="3600" b="1" dirty="0" err="1">
                <a:solidFill>
                  <a:srgbClr val="C00000"/>
                </a:solidFill>
                <a:latin typeface="Times New Roman" charset="0"/>
                <a:ea typeface="Times New Roman" charset="0"/>
                <a:cs typeface="Times New Roman" charset="0"/>
              </a:rPr>
              <a:t>một</a:t>
            </a:r>
            <a:r>
              <a:rPr lang="en-US" altLang="en-US" sz="3600" b="1" dirty="0">
                <a:solidFill>
                  <a:srgbClr val="C00000"/>
                </a:solidFill>
                <a:latin typeface="Times New Roman" charset="0"/>
                <a:ea typeface="Times New Roman" charset="0"/>
                <a:cs typeface="Times New Roman" charset="0"/>
              </a:rPr>
              <a:t> </a:t>
            </a:r>
            <a:r>
              <a:rPr lang="en-US" altLang="en-US" sz="3600" b="1" dirty="0" err="1">
                <a:solidFill>
                  <a:srgbClr val="C00000"/>
                </a:solidFill>
                <a:latin typeface="Times New Roman" charset="0"/>
                <a:ea typeface="Times New Roman" charset="0"/>
                <a:cs typeface="Times New Roman" charset="0"/>
              </a:rPr>
              <a:t>vật</a:t>
            </a:r>
            <a:r>
              <a:rPr lang="en-US" altLang="en-US" sz="3600" b="1" dirty="0">
                <a:solidFill>
                  <a:srgbClr val="C00000"/>
                </a:solidFill>
                <a:latin typeface="Times New Roman" charset="0"/>
                <a:ea typeface="Times New Roman" charset="0"/>
                <a:cs typeface="Times New Roman" charset="0"/>
              </a:rPr>
              <a:t> </a:t>
            </a:r>
            <a:r>
              <a:rPr lang="en-US" altLang="en-US" sz="3600" b="1" dirty="0" err="1">
                <a:solidFill>
                  <a:srgbClr val="C00000"/>
                </a:solidFill>
                <a:latin typeface="Times New Roman" charset="0"/>
                <a:ea typeface="Times New Roman" charset="0"/>
                <a:cs typeface="Times New Roman" charset="0"/>
              </a:rPr>
              <a:t>chứa</a:t>
            </a:r>
            <a:r>
              <a:rPr lang="en-US" altLang="en-US" sz="3600" b="1" dirty="0">
                <a:solidFill>
                  <a:srgbClr val="C00000"/>
                </a:solidFill>
                <a:latin typeface="Times New Roman" charset="0"/>
                <a:ea typeface="Times New Roman" charset="0"/>
                <a:cs typeface="Times New Roman" charset="0"/>
              </a:rPr>
              <a:t> </a:t>
            </a:r>
            <a:r>
              <a:rPr lang="en-US" altLang="en-US" sz="3600" b="1" dirty="0" err="1">
                <a:solidFill>
                  <a:srgbClr val="C00000"/>
                </a:solidFill>
                <a:latin typeface="Times New Roman" charset="0"/>
                <a:ea typeface="Times New Roman" charset="0"/>
                <a:cs typeface="Times New Roman" charset="0"/>
              </a:rPr>
              <a:t>tiếng</a:t>
            </a:r>
            <a:r>
              <a:rPr lang="en-US" altLang="en-US" sz="3600" b="1" dirty="0">
                <a:solidFill>
                  <a:srgbClr val="C00000"/>
                </a:solidFill>
                <a:latin typeface="Times New Roman" charset="0"/>
                <a:ea typeface="Times New Roman" charset="0"/>
                <a:cs typeface="Times New Roman" charset="0"/>
              </a:rPr>
              <a:t> </a:t>
            </a:r>
            <a:r>
              <a:rPr lang="en-US" altLang="en-US" sz="3600" b="1" dirty="0" err="1">
                <a:solidFill>
                  <a:srgbClr val="C00000"/>
                </a:solidFill>
                <a:latin typeface="Times New Roman" charset="0"/>
                <a:ea typeface="Times New Roman" charset="0"/>
                <a:cs typeface="Times New Roman" charset="0"/>
              </a:rPr>
              <a:t>bắt</a:t>
            </a:r>
            <a:r>
              <a:rPr lang="en-US" altLang="en-US" sz="3600" b="1" dirty="0">
                <a:solidFill>
                  <a:srgbClr val="C00000"/>
                </a:solidFill>
                <a:latin typeface="Times New Roman" charset="0"/>
                <a:ea typeface="Times New Roman" charset="0"/>
                <a:cs typeface="Times New Roman" charset="0"/>
              </a:rPr>
              <a:t> </a:t>
            </a:r>
            <a:r>
              <a:rPr lang="en-US" altLang="en-US" sz="3600" b="1" dirty="0" err="1">
                <a:solidFill>
                  <a:srgbClr val="C00000"/>
                </a:solidFill>
                <a:latin typeface="Times New Roman" charset="0"/>
                <a:ea typeface="Times New Roman" charset="0"/>
                <a:cs typeface="Times New Roman" charset="0"/>
              </a:rPr>
              <a:t>đầu</a:t>
            </a:r>
            <a:r>
              <a:rPr lang="en-US" altLang="en-US" sz="3600" b="1" dirty="0">
                <a:solidFill>
                  <a:srgbClr val="C00000"/>
                </a:solidFill>
                <a:latin typeface="Times New Roman" charset="0"/>
                <a:ea typeface="Times New Roman" charset="0"/>
                <a:cs typeface="Times New Roman" charset="0"/>
              </a:rPr>
              <a:t> </a:t>
            </a:r>
            <a:r>
              <a:rPr lang="en-US" altLang="en-US" sz="3600" b="1" dirty="0" err="1">
                <a:solidFill>
                  <a:srgbClr val="C00000"/>
                </a:solidFill>
                <a:latin typeface="Times New Roman" charset="0"/>
                <a:ea typeface="Times New Roman" charset="0"/>
                <a:cs typeface="Times New Roman" charset="0"/>
              </a:rPr>
              <a:t>bằng</a:t>
            </a:r>
            <a:r>
              <a:rPr lang="en-US" altLang="en-US" sz="3600" b="1" dirty="0">
                <a:solidFill>
                  <a:srgbClr val="C00000"/>
                </a:solidFill>
                <a:latin typeface="Times New Roman" charset="0"/>
                <a:ea typeface="Times New Roman" charset="0"/>
                <a:cs typeface="Times New Roman" charset="0"/>
              </a:rPr>
              <a:t> l </a:t>
            </a:r>
            <a:r>
              <a:rPr lang="en-US" altLang="en-US" sz="3600" b="1" dirty="0" err="1">
                <a:solidFill>
                  <a:srgbClr val="C00000"/>
                </a:solidFill>
                <a:latin typeface="Times New Roman" charset="0"/>
                <a:ea typeface="Times New Roman" charset="0"/>
                <a:cs typeface="Times New Roman" charset="0"/>
              </a:rPr>
              <a:t>hoặc</a:t>
            </a:r>
            <a:r>
              <a:rPr lang="en-US" altLang="en-US" sz="3600" b="1" dirty="0">
                <a:solidFill>
                  <a:srgbClr val="C00000"/>
                </a:solidFill>
                <a:latin typeface="Times New Roman" charset="0"/>
                <a:ea typeface="Times New Roman" charset="0"/>
                <a:cs typeface="Times New Roman" charset="0"/>
              </a:rPr>
              <a:t> n:</a:t>
            </a:r>
            <a:endParaRPr lang="en-US" altLang="en-US" sz="3600" dirty="0">
              <a:latin typeface="Times New Roman" charset="0"/>
              <a:ea typeface="Times New Roman" charset="0"/>
              <a:cs typeface="Times New Roman" charset="0"/>
            </a:endParaRPr>
          </a:p>
          <a:p>
            <a:pPr algn="ctr" eaLnBrk="1" hangingPunct="1"/>
            <a:r>
              <a:rPr lang="en-US" altLang="en-US" sz="3600" dirty="0">
                <a:latin typeface="VNI-Times" charset="0"/>
              </a:rPr>
              <a:t>     </a:t>
            </a:r>
            <a:r>
              <a:rPr lang="vi-VN" altLang="en-US" sz="3600" dirty="0">
                <a:latin typeface="VNI-Times" charset="0"/>
              </a:rPr>
              <a:t>                                                                                              </a:t>
            </a:r>
            <a:r>
              <a:rPr lang="vi-VN" altLang="en-US" sz="3600" dirty="0">
                <a:latin typeface="Times New Roman" charset="0"/>
              </a:rPr>
              <a:t>Muốn tìm nam, bắc, đông, tây</a:t>
            </a:r>
          </a:p>
          <a:p>
            <a:pPr algn="ctr" eaLnBrk="1" hangingPunct="1"/>
            <a:r>
              <a:rPr lang="vi-VN" altLang="en-US" sz="3600" dirty="0">
                <a:latin typeface="Times New Roman" charset="0"/>
              </a:rPr>
              <a:t>Nhìn mặt tôi, sẽ biết ngay hướng nà</a:t>
            </a:r>
            <a:endParaRPr lang="en-US" altLang="en-US" sz="3600" dirty="0">
              <a:latin typeface="Times New Roman" charset="0"/>
            </a:endParaRPr>
          </a:p>
          <a:p>
            <a:pPr algn="ctr" eaLnBrk="1" hangingPunct="1"/>
            <a:r>
              <a:rPr lang="en-US" altLang="en-US" sz="3600" dirty="0">
                <a:latin typeface="Times New Roman" charset="0"/>
              </a:rPr>
              <a:t>         </a:t>
            </a:r>
            <a:r>
              <a:rPr lang="en-US" altLang="en-US" sz="3600" dirty="0">
                <a:latin typeface="Times New Roman" charset="0"/>
                <a:ea typeface="Times New Roman" charset="0"/>
                <a:cs typeface="Times New Roman" charset="0"/>
              </a:rPr>
              <a:t>( </a:t>
            </a:r>
            <a:r>
              <a:rPr lang="en-US" altLang="en-US" sz="3200" dirty="0" err="1">
                <a:latin typeface="Times New Roman" charset="0"/>
                <a:ea typeface="Times New Roman" charset="0"/>
                <a:cs typeface="Times New Roman" charset="0"/>
              </a:rPr>
              <a:t>Là</a:t>
            </a:r>
            <a:r>
              <a:rPr lang="en-US" altLang="en-US" sz="3200" dirty="0">
                <a:latin typeface="Times New Roman" charset="0"/>
                <a:ea typeface="Times New Roman" charset="0"/>
                <a:cs typeface="Times New Roman" charset="0"/>
              </a:rPr>
              <a:t> </a:t>
            </a:r>
            <a:r>
              <a:rPr lang="en-US" altLang="en-US" sz="3200" dirty="0" err="1">
                <a:latin typeface="Times New Roman" charset="0"/>
                <a:ea typeface="Times New Roman" charset="0"/>
                <a:cs typeface="Times New Roman" charset="0"/>
              </a:rPr>
              <a:t>cái</a:t>
            </a:r>
            <a:r>
              <a:rPr lang="en-US" altLang="en-US" sz="3200" dirty="0">
                <a:latin typeface="Times New Roman" charset="0"/>
                <a:ea typeface="Times New Roman" charset="0"/>
                <a:cs typeface="Times New Roman" charset="0"/>
              </a:rPr>
              <a:t> </a:t>
            </a:r>
            <a:r>
              <a:rPr lang="en-US" altLang="en-US" sz="3200" dirty="0" err="1">
                <a:latin typeface="Times New Roman" charset="0"/>
                <a:ea typeface="Times New Roman" charset="0"/>
                <a:cs typeface="Times New Roman" charset="0"/>
              </a:rPr>
              <a:t>gì</a:t>
            </a:r>
            <a:r>
              <a:rPr lang="en-US" altLang="en-US" sz="3200" dirty="0">
                <a:latin typeface="Times New Roman" charset="0"/>
                <a:ea typeface="Times New Roman" charset="0"/>
                <a:cs typeface="Times New Roman" charset="0"/>
              </a:rPr>
              <a:t> )</a:t>
            </a:r>
          </a:p>
          <a:p>
            <a:pPr eaLnBrk="1" hangingPunct="1">
              <a:spcBef>
                <a:spcPct val="50000"/>
              </a:spcBef>
            </a:pPr>
            <a:endParaRPr lang="en-US" altLang="en-US" sz="3200" b="1" u="sng" dirty="0">
              <a:solidFill>
                <a:srgbClr val="C00000"/>
              </a:solidFill>
              <a:latin typeface="VNI-Times" charset="0"/>
            </a:endParaRPr>
          </a:p>
        </p:txBody>
      </p:sp>
      <p:grpSp>
        <p:nvGrpSpPr>
          <p:cNvPr id="5" name="Group 9"/>
          <p:cNvGrpSpPr>
            <a:grpSpLocks/>
          </p:cNvGrpSpPr>
          <p:nvPr/>
        </p:nvGrpSpPr>
        <p:grpSpPr bwMode="auto">
          <a:xfrm>
            <a:off x="6200775" y="4186238"/>
            <a:ext cx="4592638" cy="1547812"/>
            <a:chOff x="1183" y="2511"/>
            <a:chExt cx="4115" cy="1680"/>
          </a:xfrm>
        </p:grpSpPr>
        <p:sp>
          <p:nvSpPr>
            <p:cNvPr id="6" name="Freeform 5"/>
            <p:cNvSpPr>
              <a:spLocks/>
            </p:cNvSpPr>
            <p:nvPr/>
          </p:nvSpPr>
          <p:spPr bwMode="auto">
            <a:xfrm>
              <a:off x="1183" y="2511"/>
              <a:ext cx="3806" cy="1680"/>
            </a:xfrm>
            <a:custGeom>
              <a:avLst/>
              <a:gdLst>
                <a:gd name="T0" fmla="*/ 591 w 2565854"/>
                <a:gd name="T1" fmla="*/ 2066 h 1319019"/>
                <a:gd name="T2" fmla="*/ 4066 w 2565854"/>
                <a:gd name="T3" fmla="*/ 2066 h 1319019"/>
                <a:gd name="T4" fmla="*/ 4309 w 2565854"/>
                <a:gd name="T5" fmla="*/ 992 h 1319019"/>
                <a:gd name="T6" fmla="*/ 3388 w 2565854"/>
                <a:gd name="T7" fmla="*/ 281 h 1319019"/>
                <a:gd name="T8" fmla="*/ 2531 w 2565854"/>
                <a:gd name="T9" fmla="*/ 345 h 1319019"/>
                <a:gd name="T10" fmla="*/ 1593 w 2565854"/>
                <a:gd name="T11" fmla="*/ 370 h 1319019"/>
                <a:gd name="T12" fmla="*/ 602 w 2565854"/>
                <a:gd name="T13" fmla="*/ 748 h 1319019"/>
                <a:gd name="T14" fmla="*/ 289 w 2565854"/>
                <a:gd name="T15" fmla="*/ 1111 h 1319019"/>
                <a:gd name="T16" fmla="*/ 278 w 2565854"/>
                <a:gd name="T17" fmla="*/ 1484 h 1319019"/>
                <a:gd name="T18" fmla="*/ 591 w 2565854"/>
                <a:gd name="T19" fmla="*/ 2066 h 13190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rgbClr val="FF99CC"/>
            </a:solidFill>
            <a:ln w="76200" cap="flat" cmpd="sng">
              <a:solidFill>
                <a:schemeClr val="bg1"/>
              </a:solidFill>
              <a:prstDash val="solid"/>
              <a:round/>
              <a:headEnd/>
              <a:tailEnd/>
            </a:ln>
            <a:effectLst>
              <a:outerShdw blurRad="63500" sx="102000" sy="102000" algn="ctr" rotWithShape="0">
                <a:srgbClr val="000000">
                  <a:alpha val="39998"/>
                </a:srgbClr>
              </a:outerShdw>
            </a:effectLst>
          </p:spPr>
          <p:txBody>
            <a:bodyPr anchor="ctr"/>
            <a:lstStyle/>
            <a:p>
              <a:endParaRPr lang="en-US"/>
            </a:p>
          </p:txBody>
        </p:sp>
        <p:pic>
          <p:nvPicPr>
            <p:cNvPr id="22535" name="Group 7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6169" flipV="1">
              <a:off x="4748" y="2836"/>
              <a:ext cx="457"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3"/>
            <p:cNvSpPr txBox="1">
              <a:spLocks noChangeArrowheads="1"/>
            </p:cNvSpPr>
            <p:nvPr/>
          </p:nvSpPr>
          <p:spPr bwMode="auto">
            <a:xfrm>
              <a:off x="1777" y="3034"/>
              <a:ext cx="295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Calibri" charset="0"/>
                  <a:ea typeface="Arial"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spcBef>
                  <a:spcPct val="50000"/>
                </a:spcBef>
              </a:pPr>
              <a:r>
                <a:rPr lang="en-US" altLang="en-US" sz="3200" b="1">
                  <a:solidFill>
                    <a:srgbClr val="008000"/>
                  </a:solidFill>
                  <a:latin typeface="Arial" charset="0"/>
                </a:rPr>
                <a:t>Cái la bàn</a:t>
              </a:r>
              <a:endParaRPr lang="en-US" altLang="en-US" sz="4800" b="1">
                <a:solidFill>
                  <a:srgbClr val="008000"/>
                </a:solidFill>
                <a:latin typeface="HP001 5 hàng"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www.phamkhoi.com/Editor/blog/Ai/la%20ban/thiet-ke-in-an-pham-khoi-in-an-name-card-price-tag-brochure-to-roi-to-gap-ve-icon-la-ban-theo-kieu-iphon-os7-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1089</Words>
  <Application>Microsoft Office PowerPoint</Application>
  <PresentationFormat>Custom</PresentationFormat>
  <Paragraphs>113</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Windows User</cp:lastModifiedBy>
  <cp:revision>25</cp:revision>
  <dcterms:created xsi:type="dcterms:W3CDTF">2021-07-31T16:48:02Z</dcterms:created>
  <dcterms:modified xsi:type="dcterms:W3CDTF">2021-09-22T04:37:27Z</dcterms:modified>
</cp:coreProperties>
</file>